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heme/theme2.xml" ContentType="application/vnd.openxmlformats-officedocument.theme+xml"/>
  <Override PartName="/ppt/tags/tag41.xml" ContentType="application/vnd.openxmlformats-officedocument.presentationml.tags+xml"/>
  <Override PartName="/ppt/notesSlides/notesSlide1.xml" ContentType="application/vnd.openxmlformats-officedocument.presentationml.notesSlide+xml"/>
  <Override PartName="/ppt/tags/tag42.xml" ContentType="application/vnd.openxmlformats-officedocument.presentationml.tags+xml"/>
  <Override PartName="/ppt/notesSlides/notesSlide2.xml" ContentType="application/vnd.openxmlformats-officedocument.presentationml.notesSlide+xml"/>
  <Override PartName="/ppt/tags/tag43.xml" ContentType="application/vnd.openxmlformats-officedocument.presentationml.tags+xml"/>
  <Override PartName="/ppt/notesSlides/notesSlide3.xml" ContentType="application/vnd.openxmlformats-officedocument.presentationml.notesSlide+xml"/>
  <Override PartName="/ppt/tags/tag44.xml" ContentType="application/vnd.openxmlformats-officedocument.presentationml.tags+xml"/>
  <Override PartName="/ppt/notesSlides/notesSlide4.xml" ContentType="application/vnd.openxmlformats-officedocument.presentationml.notesSlide+xml"/>
  <Override PartName="/ppt/tags/tag45.xml" ContentType="application/vnd.openxmlformats-officedocument.presentationml.tags+xml"/>
  <Override PartName="/ppt/notesSlides/notesSlide5.xml" ContentType="application/vnd.openxmlformats-officedocument.presentationml.notesSlide+xml"/>
  <Override PartName="/ppt/tags/tag4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47.xml" ContentType="application/vnd.openxmlformats-officedocument.presentationml.tags+xml"/>
  <Override PartName="/ppt/notesSlides/notesSlide9.xml" ContentType="application/vnd.openxmlformats-officedocument.presentationml.notesSlide+xml"/>
  <Override PartName="/ppt/tags/tag48.xml" ContentType="application/vnd.openxmlformats-officedocument.presentationml.tags+xml"/>
  <Override PartName="/ppt/notesSlides/notesSlide10.xml" ContentType="application/vnd.openxmlformats-officedocument.presentationml.notesSlide+xml"/>
  <Override PartName="/ppt/tags/tag49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50.xml" ContentType="application/vnd.openxmlformats-officedocument.presentationml.tags+xml"/>
  <Override PartName="/ppt/notesSlides/notesSlide13.xml" ContentType="application/vnd.openxmlformats-officedocument.presentationml.notesSlide+xml"/>
  <Override PartName="/ppt/tags/tag51.xml" ContentType="application/vnd.openxmlformats-officedocument.presentationml.tags+xml"/>
  <Override PartName="/ppt/notesSlides/notesSlide14.xml" ContentType="application/vnd.openxmlformats-officedocument.presentationml.notesSlide+xml"/>
  <Override PartName="/ppt/tags/tag52.xml" ContentType="application/vnd.openxmlformats-officedocument.presentationml.tags+xml"/>
  <Override PartName="/ppt/notesSlides/notesSlide15.xml" ContentType="application/vnd.openxmlformats-officedocument.presentationml.notesSlide+xml"/>
  <Override PartName="/ppt/tags/tag53.xml" ContentType="application/vnd.openxmlformats-officedocument.presentationml.tags+xml"/>
  <Override PartName="/ppt/notesSlides/notesSlide16.xml" ContentType="application/vnd.openxmlformats-officedocument.presentationml.notesSlide+xml"/>
  <Override PartName="/ppt/tags/tag54.xml" ContentType="application/vnd.openxmlformats-officedocument.presentationml.tags+xml"/>
  <Override PartName="/ppt/notesSlides/notesSlide17.xml" ContentType="application/vnd.openxmlformats-officedocument.presentationml.notesSlide+xml"/>
  <Override PartName="/ppt/tags/tag55.xml" ContentType="application/vnd.openxmlformats-officedocument.presentationml.tags+xml"/>
  <Override PartName="/ppt/notesSlides/notesSlide18.xml" ContentType="application/vnd.openxmlformats-officedocument.presentationml.notesSlide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notesSlides/notesSlide19.xml" ContentType="application/vnd.openxmlformats-officedocument.presentationml.notesSlide+xml"/>
  <Override PartName="/ppt/tags/tag61.xml" ContentType="application/vnd.openxmlformats-officedocument.presentationml.tags+xml"/>
  <Override PartName="/ppt/notesSlides/notesSlide20.xml" ContentType="application/vnd.openxmlformats-officedocument.presentationml.notesSlide+xml"/>
  <Override PartName="/ppt/tags/tag62.xml" ContentType="application/vnd.openxmlformats-officedocument.presentationml.tags+xml"/>
  <Override PartName="/ppt/notesSlides/notesSlide21.xml" ContentType="application/vnd.openxmlformats-officedocument.presentationml.notesSlide+xml"/>
  <Override PartName="/ppt/tags/tag63.xml" ContentType="application/vnd.openxmlformats-officedocument.presentationml.tags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12" r:id="rId4"/>
  </p:sldMasterIdLst>
  <p:notesMasterIdLst>
    <p:notesMasterId r:id="rId32"/>
  </p:notesMasterIdLst>
  <p:sldIdLst>
    <p:sldId id="354" r:id="rId5"/>
    <p:sldId id="298" r:id="rId6"/>
    <p:sldId id="355" r:id="rId7"/>
    <p:sldId id="329" r:id="rId8"/>
    <p:sldId id="357" r:id="rId9"/>
    <p:sldId id="361" r:id="rId10"/>
    <p:sldId id="358" r:id="rId11"/>
    <p:sldId id="360" r:id="rId12"/>
    <p:sldId id="377" r:id="rId13"/>
    <p:sldId id="376" r:id="rId14"/>
    <p:sldId id="362" r:id="rId15"/>
    <p:sldId id="363" r:id="rId16"/>
    <p:sldId id="365" r:id="rId17"/>
    <p:sldId id="364" r:id="rId18"/>
    <p:sldId id="371" r:id="rId19"/>
    <p:sldId id="379" r:id="rId20"/>
    <p:sldId id="378" r:id="rId21"/>
    <p:sldId id="380" r:id="rId22"/>
    <p:sldId id="367" r:id="rId23"/>
    <p:sldId id="383" r:id="rId24"/>
    <p:sldId id="366" r:id="rId25"/>
    <p:sldId id="373" r:id="rId26"/>
    <p:sldId id="382" r:id="rId27"/>
    <p:sldId id="375" r:id="rId28"/>
    <p:sldId id="369" r:id="rId29"/>
    <p:sldId id="368" r:id="rId30"/>
    <p:sldId id="381" r:id="rId31"/>
  </p:sldIdLst>
  <p:sldSz cx="9144000" cy="5143500" type="screen16x9"/>
  <p:notesSz cx="6858000" cy="9144000"/>
  <p:embeddedFontLst>
    <p:embeddedFont>
      <p:font typeface="Wingdings 3" panose="05040102010807070707" pitchFamily="18" charset="2"/>
      <p:regular r:id="rId33"/>
    </p:embeddedFont>
    <p:embeddedFont>
      <p:font typeface="Lufthansa Office Text" panose="020B0404040000000004" pitchFamily="34" charset="0"/>
      <p:regular r:id="rId34"/>
      <p:bold r:id="rId35"/>
    </p:embeddedFont>
    <p:embeddedFont>
      <p:font typeface="Lufthansa Office Head" panose="020B0404040000000004" pitchFamily="34" charset="0"/>
      <p:regular r:id="rId36"/>
      <p:bold r:id="rId37"/>
    </p:embeddedFont>
  </p:embeddedFontLst>
  <p:custDataLst>
    <p:tags r:id="rId3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7471984-46CF-7544-9E56-E446C5A31CB8}">
          <p14:sldIdLst>
            <p14:sldId id="354"/>
            <p14:sldId id="298"/>
            <p14:sldId id="355"/>
            <p14:sldId id="329"/>
            <p14:sldId id="357"/>
            <p14:sldId id="361"/>
            <p14:sldId id="358"/>
            <p14:sldId id="360"/>
            <p14:sldId id="377"/>
            <p14:sldId id="376"/>
            <p14:sldId id="362"/>
            <p14:sldId id="363"/>
            <p14:sldId id="365"/>
            <p14:sldId id="364"/>
            <p14:sldId id="371"/>
            <p14:sldId id="379"/>
            <p14:sldId id="378"/>
            <p14:sldId id="380"/>
            <p14:sldId id="367"/>
            <p14:sldId id="383"/>
            <p14:sldId id="366"/>
            <p14:sldId id="373"/>
            <p14:sldId id="382"/>
            <p14:sldId id="375"/>
            <p14:sldId id="369"/>
            <p14:sldId id="368"/>
            <p14:sldId id="381"/>
          </p14:sldIdLst>
        </p14:section>
        <p14:section name="How to" id="{16863EE4-7F89-42F4-8C53-EACDE85B3042}">
          <p14:sldIdLst/>
        </p14:section>
        <p14:section name="Content" id="{686944A7-8C3B-0C4D-AC71-6BE6C12739B7}">
          <p14:sldIdLst/>
        </p14:section>
        <p14:section name="Grafikelemente" id="{5D5180BF-B37C-4A40-B943-AC2365BBD912}">
          <p14:sldIdLst/>
        </p14:section>
      </p14:sectionLst>
    </p:ext>
    <p:ext uri="{EFAFB233-063F-42B5-8137-9DF3F51BA10A}">
      <p15:sldGuideLst xmlns:p15="http://schemas.microsoft.com/office/powerpoint/2012/main">
        <p15:guide id="2" orient="horz" pos="191" userDrawn="1">
          <p15:clr>
            <a:srgbClr val="A4A3A4"/>
          </p15:clr>
        </p15:guide>
        <p15:guide id="4" orient="horz" pos="1461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958" userDrawn="1">
          <p15:clr>
            <a:srgbClr val="A4A3A4"/>
          </p15:clr>
        </p15:guide>
        <p15:guide id="7" pos="2789" userDrawn="1">
          <p15:clr>
            <a:srgbClr val="A4A3A4"/>
          </p15:clr>
        </p15:guide>
        <p15:guide id="8" pos="5534" userDrawn="1">
          <p15:clr>
            <a:srgbClr val="A4A3A4"/>
          </p15:clr>
        </p15:guide>
        <p15:guide id="9" pos="183">
          <p15:clr>
            <a:srgbClr val="A4A3A4"/>
          </p15:clr>
        </p15:guide>
        <p15:guide id="10" orient="horz" pos="554" userDrawn="1">
          <p15:clr>
            <a:srgbClr val="A4A3A4"/>
          </p15:clr>
        </p15:guide>
        <p15:guide id="13" pos="181">
          <p15:clr>
            <a:srgbClr val="A4A3A4"/>
          </p15:clr>
        </p15:guide>
        <p15:guide id="14" pos="292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ona Liebchen" initials="IL" lastIdx="2" clrIdx="0">
    <p:extLst>
      <p:ext uri="{19B8F6BF-5375-455C-9EA6-DF929625EA0E}">
        <p15:presenceInfo xmlns:p15="http://schemas.microsoft.com/office/powerpoint/2012/main" userId="c1cc907eb12783fe" providerId="Windows Live"/>
      </p:ext>
    </p:extLst>
  </p:cmAuthor>
  <p:cmAuthor id="2" name="AC" initials="A" lastIdx="13" clrIdx="1">
    <p:extLst>
      <p:ext uri="{19B8F6BF-5375-455C-9EA6-DF929625EA0E}">
        <p15:presenceInfo xmlns:p15="http://schemas.microsoft.com/office/powerpoint/2012/main" userId="AC" providerId="None"/>
      </p:ext>
    </p:extLst>
  </p:cmAuthor>
  <p:cmAuthor id="3" name="EvangelosBarmpas" initials="E" lastIdx="1" clrIdx="2">
    <p:extLst>
      <p:ext uri="{19B8F6BF-5375-455C-9EA6-DF929625EA0E}">
        <p15:presenceInfo xmlns:p15="http://schemas.microsoft.com/office/powerpoint/2012/main" userId="S-1-5-21-1251035823-1845981328-1845911597-1719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474"/>
    <a:srgbClr val="1F2151"/>
    <a:srgbClr val="05164D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0EE1D2-C45A-4579-80F0-C4BA900C6FCF}" v="66" dt="2022-07-08T12:04:51.888"/>
    <p1510:client id="{1987F1FC-6408-9FC5-71AD-E708CA3BCF4F}" v="7" dt="2022-07-08T08:49:05.912"/>
    <p1510:client id="{1D269972-A7AD-4520-A8EB-E356448074D7}" v="1" dt="2022-07-12T14:27:19.944"/>
    <p1510:client id="{21CD4558-37C2-452F-877E-7F666EC58CCE}" v="92" dt="2022-07-12T08:19:48.479"/>
    <p1510:client id="{2C759B57-AC6E-4306-9D85-AC84A9DDBF68}" v="31" dt="2022-07-08T11:36:09.754"/>
    <p1510:client id="{557BE660-526F-4D15-8AA1-25212DE46D8E}" v="320" dt="2022-07-12T07:54:12.9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958" autoAdjust="0"/>
  </p:normalViewPr>
  <p:slideViewPr>
    <p:cSldViewPr snapToGrid="0">
      <p:cViewPr>
        <p:scale>
          <a:sx n="125" d="100"/>
          <a:sy n="125" d="100"/>
        </p:scale>
        <p:origin x="438" y="312"/>
      </p:cViewPr>
      <p:guideLst>
        <p:guide orient="horz" pos="191"/>
        <p:guide orient="horz" pos="1461"/>
        <p:guide orient="horz" pos="2867"/>
        <p:guide orient="horz" pos="2958"/>
        <p:guide pos="2789"/>
        <p:guide pos="5534"/>
        <p:guide pos="183"/>
        <p:guide orient="horz" pos="554"/>
        <p:guide pos="181"/>
        <p:guide pos="2925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2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1.fntdata"/><Relationship Id="rId38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presProps" Target="presProps.xml"/><Relationship Id="rId66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65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3.fntdata"/><Relationship Id="rId43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RES, JANOS" userId="S::janos.veres@lhsystems.com::c10494d3-c570-44be-b9ee-e8ca80db21a2" providerId="AD" clId="Web-{557BE660-526F-4D15-8AA1-25212DE46D8E}"/>
    <pc:docChg chg="modSld">
      <pc:chgData name="VERES, JANOS" userId="S::janos.veres@lhsystems.com::c10494d3-c570-44be-b9ee-e8ca80db21a2" providerId="AD" clId="Web-{557BE660-526F-4D15-8AA1-25212DE46D8E}" dt="2022-07-12T07:54:12.260" v="249" actId="20577"/>
      <pc:docMkLst>
        <pc:docMk/>
      </pc:docMkLst>
      <pc:sldChg chg="modSp">
        <pc:chgData name="VERES, JANOS" userId="S::janos.veres@lhsystems.com::c10494d3-c570-44be-b9ee-e8ca80db21a2" providerId="AD" clId="Web-{557BE660-526F-4D15-8AA1-25212DE46D8E}" dt="2022-07-12T07:50:13.160" v="162" actId="20577"/>
        <pc:sldMkLst>
          <pc:docMk/>
          <pc:sldMk cId="3685496553" sldId="345"/>
        </pc:sldMkLst>
        <pc:spChg chg="mod">
          <ac:chgData name="VERES, JANOS" userId="S::janos.veres@lhsystems.com::c10494d3-c570-44be-b9ee-e8ca80db21a2" providerId="AD" clId="Web-{557BE660-526F-4D15-8AA1-25212DE46D8E}" dt="2022-07-12T07:50:13.160" v="162" actId="20577"/>
          <ac:spMkLst>
            <pc:docMk/>
            <pc:sldMk cId="3685496553" sldId="345"/>
            <ac:spMk id="4" creationId="{00000000-0000-0000-0000-000000000000}"/>
          </ac:spMkLst>
        </pc:spChg>
        <pc:spChg chg="mod">
          <ac:chgData name="VERES, JANOS" userId="S::janos.veres@lhsystems.com::c10494d3-c570-44be-b9ee-e8ca80db21a2" providerId="AD" clId="Web-{557BE660-526F-4D15-8AA1-25212DE46D8E}" dt="2022-07-12T07:29:55.126" v="97" actId="20577"/>
          <ac:spMkLst>
            <pc:docMk/>
            <pc:sldMk cId="3685496553" sldId="345"/>
            <ac:spMk id="9" creationId="{00000000-0000-0000-0000-000000000000}"/>
          </ac:spMkLst>
        </pc:spChg>
        <pc:spChg chg="mod">
          <ac:chgData name="VERES, JANOS" userId="S::janos.veres@lhsystems.com::c10494d3-c570-44be-b9ee-e8ca80db21a2" providerId="AD" clId="Web-{557BE660-526F-4D15-8AA1-25212DE46D8E}" dt="2022-07-12T07:26:15.213" v="2" actId="20577"/>
          <ac:spMkLst>
            <pc:docMk/>
            <pc:sldMk cId="3685496553" sldId="345"/>
            <ac:spMk id="16" creationId="{00000000-0000-0000-0000-000000000000}"/>
          </ac:spMkLst>
        </pc:spChg>
      </pc:sldChg>
      <pc:sldChg chg="delSp modSp">
        <pc:chgData name="VERES, JANOS" userId="S::janos.veres@lhsystems.com::c10494d3-c570-44be-b9ee-e8ca80db21a2" providerId="AD" clId="Web-{557BE660-526F-4D15-8AA1-25212DE46D8E}" dt="2022-07-12T07:50:42.239" v="165"/>
        <pc:sldMkLst>
          <pc:docMk/>
          <pc:sldMk cId="3205765724" sldId="346"/>
        </pc:sldMkLst>
        <pc:spChg chg="del mod">
          <ac:chgData name="VERES, JANOS" userId="S::janos.veres@lhsystems.com::c10494d3-c570-44be-b9ee-e8ca80db21a2" providerId="AD" clId="Web-{557BE660-526F-4D15-8AA1-25212DE46D8E}" dt="2022-07-12T07:50:42.239" v="165"/>
          <ac:spMkLst>
            <pc:docMk/>
            <pc:sldMk cId="3205765724" sldId="346"/>
            <ac:spMk id="8" creationId="{00000000-0000-0000-0000-000000000000}"/>
          </ac:spMkLst>
        </pc:spChg>
      </pc:sldChg>
      <pc:sldChg chg="addSp delSp modSp">
        <pc:chgData name="VERES, JANOS" userId="S::janos.veres@lhsystems.com::c10494d3-c570-44be-b9ee-e8ca80db21a2" providerId="AD" clId="Web-{557BE660-526F-4D15-8AA1-25212DE46D8E}" dt="2022-07-12T07:54:12.260" v="249" actId="20577"/>
        <pc:sldMkLst>
          <pc:docMk/>
          <pc:sldMk cId="3024609087" sldId="347"/>
        </pc:sldMkLst>
        <pc:spChg chg="add del mod">
          <ac:chgData name="VERES, JANOS" userId="S::janos.veres@lhsystems.com::c10494d3-c570-44be-b9ee-e8ca80db21a2" providerId="AD" clId="Web-{557BE660-526F-4D15-8AA1-25212DE46D8E}" dt="2022-07-12T07:52:30.382" v="223"/>
          <ac:spMkLst>
            <pc:docMk/>
            <pc:sldMk cId="3024609087" sldId="347"/>
            <ac:spMk id="3" creationId="{192C536C-9E88-AB3D-14C5-0F3BE61E9B8F}"/>
          </ac:spMkLst>
        </pc:spChg>
        <pc:spChg chg="add mod">
          <ac:chgData name="VERES, JANOS" userId="S::janos.veres@lhsystems.com::c10494d3-c570-44be-b9ee-e8ca80db21a2" providerId="AD" clId="Web-{557BE660-526F-4D15-8AA1-25212DE46D8E}" dt="2022-07-12T07:54:12.260" v="249" actId="20577"/>
          <ac:spMkLst>
            <pc:docMk/>
            <pc:sldMk cId="3024609087" sldId="347"/>
            <ac:spMk id="8" creationId="{E1ADD6ED-3E46-853F-E174-38FC18220E70}"/>
          </ac:spMkLst>
        </pc:spChg>
      </pc:sldChg>
    </pc:docChg>
  </pc:docChgLst>
  <pc:docChgLst>
    <pc:chgData name="KUEHN, DAGMAR NORIKO" userId="S::dagmar.kuehn@lhsystems.com::7cf04df8-dcca-4203-b18d-6eee424e89ee" providerId="AD" clId="Web-{1987F1FC-6408-9FC5-71AD-E708CA3BCF4F}"/>
    <pc:docChg chg="modSld">
      <pc:chgData name="KUEHN, DAGMAR NORIKO" userId="S::dagmar.kuehn@lhsystems.com::7cf04df8-dcca-4203-b18d-6eee424e89ee" providerId="AD" clId="Web-{1987F1FC-6408-9FC5-71AD-E708CA3BCF4F}" dt="2022-07-08T08:49:05.912" v="5"/>
      <pc:docMkLst>
        <pc:docMk/>
      </pc:docMkLst>
      <pc:sldChg chg="addSp delSp modSp">
        <pc:chgData name="KUEHN, DAGMAR NORIKO" userId="S::dagmar.kuehn@lhsystems.com::7cf04df8-dcca-4203-b18d-6eee424e89ee" providerId="AD" clId="Web-{1987F1FC-6408-9FC5-71AD-E708CA3BCF4F}" dt="2022-07-08T08:49:05.912" v="5"/>
        <pc:sldMkLst>
          <pc:docMk/>
          <pc:sldMk cId="1324588736" sldId="304"/>
        </pc:sldMkLst>
        <pc:spChg chg="del">
          <ac:chgData name="KUEHN, DAGMAR NORIKO" userId="S::dagmar.kuehn@lhsystems.com::7cf04df8-dcca-4203-b18d-6eee424e89ee" providerId="AD" clId="Web-{1987F1FC-6408-9FC5-71AD-E708CA3BCF4F}" dt="2022-07-08T08:49:05.912" v="5"/>
          <ac:spMkLst>
            <pc:docMk/>
            <pc:sldMk cId="1324588736" sldId="304"/>
            <ac:spMk id="7" creationId="{00000000-0000-0000-0000-000000000000}"/>
          </ac:spMkLst>
        </pc:spChg>
        <pc:picChg chg="add mod ord modCrop">
          <ac:chgData name="KUEHN, DAGMAR NORIKO" userId="S::dagmar.kuehn@lhsystems.com::7cf04df8-dcca-4203-b18d-6eee424e89ee" providerId="AD" clId="Web-{1987F1FC-6408-9FC5-71AD-E708CA3BCF4F}" dt="2022-07-08T08:49:05.912" v="5"/>
          <ac:picMkLst>
            <pc:docMk/>
            <pc:sldMk cId="1324588736" sldId="304"/>
            <ac:picMk id="3" creationId="{3D49B2C7-9A1E-76F8-0ED9-65CA75136B74}"/>
          </ac:picMkLst>
        </pc:picChg>
      </pc:sldChg>
      <pc:sldChg chg="addSp delSp modSp">
        <pc:chgData name="KUEHN, DAGMAR NORIKO" userId="S::dagmar.kuehn@lhsystems.com::7cf04df8-dcca-4203-b18d-6eee424e89ee" providerId="AD" clId="Web-{1987F1FC-6408-9FC5-71AD-E708CA3BCF4F}" dt="2022-07-08T08:48:47.740" v="4" actId="20577"/>
        <pc:sldMkLst>
          <pc:docMk/>
          <pc:sldMk cId="1062364304" sldId="312"/>
        </pc:sldMkLst>
        <pc:spChg chg="del">
          <ac:chgData name="KUEHN, DAGMAR NORIKO" userId="S::dagmar.kuehn@lhsystems.com::7cf04df8-dcca-4203-b18d-6eee424e89ee" providerId="AD" clId="Web-{1987F1FC-6408-9FC5-71AD-E708CA3BCF4F}" dt="2022-07-08T08:48:33.067" v="1"/>
          <ac:spMkLst>
            <pc:docMk/>
            <pc:sldMk cId="1062364304" sldId="312"/>
            <ac:spMk id="11" creationId="{00000000-0000-0000-0000-000000000000}"/>
          </ac:spMkLst>
        </pc:spChg>
        <pc:spChg chg="mod">
          <ac:chgData name="KUEHN, DAGMAR NORIKO" userId="S::dagmar.kuehn@lhsystems.com::7cf04df8-dcca-4203-b18d-6eee424e89ee" providerId="AD" clId="Web-{1987F1FC-6408-9FC5-71AD-E708CA3BCF4F}" dt="2022-07-08T08:48:38.958" v="2"/>
          <ac:spMkLst>
            <pc:docMk/>
            <pc:sldMk cId="1062364304" sldId="312"/>
            <ac:spMk id="24" creationId="{00000000-0000-0000-0000-000000000000}"/>
          </ac:spMkLst>
        </pc:spChg>
        <pc:spChg chg="mod">
          <ac:chgData name="KUEHN, DAGMAR NORIKO" userId="S::dagmar.kuehn@lhsystems.com::7cf04df8-dcca-4203-b18d-6eee424e89ee" providerId="AD" clId="Web-{1987F1FC-6408-9FC5-71AD-E708CA3BCF4F}" dt="2022-07-08T08:48:47.740" v="4" actId="20577"/>
          <ac:spMkLst>
            <pc:docMk/>
            <pc:sldMk cId="1062364304" sldId="312"/>
            <ac:spMk id="25" creationId="{00000000-0000-0000-0000-000000000000}"/>
          </ac:spMkLst>
        </pc:spChg>
        <pc:picChg chg="add mod ord modCrop">
          <ac:chgData name="KUEHN, DAGMAR NORIKO" userId="S::dagmar.kuehn@lhsystems.com::7cf04df8-dcca-4203-b18d-6eee424e89ee" providerId="AD" clId="Web-{1987F1FC-6408-9FC5-71AD-E708CA3BCF4F}" dt="2022-07-08T08:48:33.067" v="1"/>
          <ac:picMkLst>
            <pc:docMk/>
            <pc:sldMk cId="1062364304" sldId="312"/>
            <ac:picMk id="3" creationId="{BE61AD16-D88A-D9D7-A8ED-AE39C5C3442F}"/>
          </ac:picMkLst>
        </pc:picChg>
      </pc:sldChg>
      <pc:sldChg chg="modSp">
        <pc:chgData name="KUEHN, DAGMAR NORIKO" userId="S::dagmar.kuehn@lhsystems.com::7cf04df8-dcca-4203-b18d-6eee424e89ee" providerId="AD" clId="Web-{1987F1FC-6408-9FC5-71AD-E708CA3BCF4F}" dt="2022-07-08T08:48:05.410" v="0" actId="14100"/>
        <pc:sldMkLst>
          <pc:docMk/>
          <pc:sldMk cId="950464966" sldId="343"/>
        </pc:sldMkLst>
        <pc:spChg chg="mod">
          <ac:chgData name="KUEHN, DAGMAR NORIKO" userId="S::dagmar.kuehn@lhsystems.com::7cf04df8-dcca-4203-b18d-6eee424e89ee" providerId="AD" clId="Web-{1987F1FC-6408-9FC5-71AD-E708CA3BCF4F}" dt="2022-07-08T08:48:05.410" v="0" actId="14100"/>
          <ac:spMkLst>
            <pc:docMk/>
            <pc:sldMk cId="950464966" sldId="343"/>
            <ac:spMk id="5" creationId="{00000000-0000-0000-0000-000000000000}"/>
          </ac:spMkLst>
        </pc:spChg>
      </pc:sldChg>
    </pc:docChg>
  </pc:docChgLst>
  <pc:docChgLst>
    <pc:chgData name="MARSH, WANDA" userId="S::wanda.marsh@lhsystems.com::da2e2486-98f2-49dd-b9f7-da72561c1b02" providerId="AD" clId="Web-{21CD4558-37C2-452F-877E-7F666EC58CCE}"/>
    <pc:docChg chg="addSld delSld modSld sldOrd modSection">
      <pc:chgData name="MARSH, WANDA" userId="S::wanda.marsh@lhsystems.com::da2e2486-98f2-49dd-b9f7-da72561c1b02" providerId="AD" clId="Web-{21CD4558-37C2-452F-877E-7F666EC58CCE}" dt="2022-07-12T08:19:48.479" v="88"/>
      <pc:docMkLst>
        <pc:docMk/>
      </pc:docMkLst>
      <pc:sldChg chg="modSp">
        <pc:chgData name="MARSH, WANDA" userId="S::wanda.marsh@lhsystems.com::da2e2486-98f2-49dd-b9f7-da72561c1b02" providerId="AD" clId="Web-{21CD4558-37C2-452F-877E-7F666EC58CCE}" dt="2022-07-12T08:08:58.098" v="13" actId="14100"/>
        <pc:sldMkLst>
          <pc:docMk/>
          <pc:sldMk cId="1836033922" sldId="298"/>
        </pc:sldMkLst>
        <pc:spChg chg="mod">
          <ac:chgData name="MARSH, WANDA" userId="S::wanda.marsh@lhsystems.com::da2e2486-98f2-49dd-b9f7-da72561c1b02" providerId="AD" clId="Web-{21CD4558-37C2-452F-877E-7F666EC58CCE}" dt="2022-07-12T08:08:58.098" v="13" actId="14100"/>
          <ac:spMkLst>
            <pc:docMk/>
            <pc:sldMk cId="1836033922" sldId="298"/>
            <ac:spMk id="8" creationId="{00000000-0000-0000-0000-000000000000}"/>
          </ac:spMkLst>
        </pc:spChg>
      </pc:sldChg>
      <pc:sldChg chg="ord">
        <pc:chgData name="MARSH, WANDA" userId="S::wanda.marsh@lhsystems.com::da2e2486-98f2-49dd-b9f7-da72561c1b02" providerId="AD" clId="Web-{21CD4558-37C2-452F-877E-7F666EC58CCE}" dt="2022-07-12T08:10:01.022" v="15"/>
        <pc:sldMkLst>
          <pc:docMk/>
          <pc:sldMk cId="950464966" sldId="343"/>
        </pc:sldMkLst>
      </pc:sldChg>
      <pc:sldChg chg="modSp del ord">
        <pc:chgData name="MARSH, WANDA" userId="S::wanda.marsh@lhsystems.com::da2e2486-98f2-49dd-b9f7-da72561c1b02" providerId="AD" clId="Web-{21CD4558-37C2-452F-877E-7F666EC58CCE}" dt="2022-07-12T08:19:14.868" v="85"/>
        <pc:sldMkLst>
          <pc:docMk/>
          <pc:sldMk cId="3205765724" sldId="346"/>
        </pc:sldMkLst>
        <pc:spChg chg="mod">
          <ac:chgData name="MARSH, WANDA" userId="S::wanda.marsh@lhsystems.com::da2e2486-98f2-49dd-b9f7-da72561c1b02" providerId="AD" clId="Web-{21CD4558-37C2-452F-877E-7F666EC58CCE}" dt="2022-07-12T08:08:43.879" v="10" actId="20577"/>
          <ac:spMkLst>
            <pc:docMk/>
            <pc:sldMk cId="3205765724" sldId="346"/>
            <ac:spMk id="3" creationId="{FF2EC64B-2C63-4161-ABF6-E0FCD8855C3C}"/>
          </ac:spMkLst>
        </pc:spChg>
      </pc:sldChg>
      <pc:sldChg chg="del">
        <pc:chgData name="MARSH, WANDA" userId="S::wanda.marsh@lhsystems.com::da2e2486-98f2-49dd-b9f7-da72561c1b02" providerId="AD" clId="Web-{21CD4558-37C2-452F-877E-7F666EC58CCE}" dt="2022-07-12T08:06:56.156" v="0"/>
        <pc:sldMkLst>
          <pc:docMk/>
          <pc:sldMk cId="3024609087" sldId="347"/>
        </pc:sldMkLst>
      </pc:sldChg>
      <pc:sldChg chg="delSp modSp add replId">
        <pc:chgData name="MARSH, WANDA" userId="S::wanda.marsh@lhsystems.com::da2e2486-98f2-49dd-b9f7-da72561c1b02" providerId="AD" clId="Web-{21CD4558-37C2-452F-877E-7F666EC58CCE}" dt="2022-07-12T08:18:58.040" v="84" actId="20577"/>
        <pc:sldMkLst>
          <pc:docMk/>
          <pc:sldMk cId="621620495" sldId="355"/>
        </pc:sldMkLst>
        <pc:spChg chg="del mod">
          <ac:chgData name="MARSH, WANDA" userId="S::wanda.marsh@lhsystems.com::da2e2486-98f2-49dd-b9f7-da72561c1b02" providerId="AD" clId="Web-{21CD4558-37C2-452F-877E-7F666EC58CCE}" dt="2022-07-12T08:11:01.930" v="23"/>
          <ac:spMkLst>
            <pc:docMk/>
            <pc:sldMk cId="621620495" sldId="355"/>
            <ac:spMk id="7" creationId="{51AD7297-5B97-7B76-F5F1-2D4A54B8AFFA}"/>
          </ac:spMkLst>
        </pc:spChg>
        <pc:spChg chg="del">
          <ac:chgData name="MARSH, WANDA" userId="S::wanda.marsh@lhsystems.com::da2e2486-98f2-49dd-b9f7-da72561c1b02" providerId="AD" clId="Web-{21CD4558-37C2-452F-877E-7F666EC58CCE}" dt="2022-07-12T08:11:02.946" v="24"/>
          <ac:spMkLst>
            <pc:docMk/>
            <pc:sldMk cId="621620495" sldId="355"/>
            <ac:spMk id="8" creationId="{00000000-0000-0000-0000-000000000000}"/>
          </ac:spMkLst>
        </pc:spChg>
        <pc:spChg chg="mod">
          <ac:chgData name="MARSH, WANDA" userId="S::wanda.marsh@lhsystems.com::da2e2486-98f2-49dd-b9f7-da72561c1b02" providerId="AD" clId="Web-{21CD4558-37C2-452F-877E-7F666EC58CCE}" dt="2022-07-12T08:18:58.040" v="84" actId="20577"/>
          <ac:spMkLst>
            <pc:docMk/>
            <pc:sldMk cId="621620495" sldId="355"/>
            <ac:spMk id="10" creationId="{00000000-0000-0000-0000-000000000000}"/>
          </ac:spMkLst>
        </pc:spChg>
      </pc:sldChg>
      <pc:sldChg chg="add">
        <pc:chgData name="MARSH, WANDA" userId="S::wanda.marsh@lhsystems.com::da2e2486-98f2-49dd-b9f7-da72561c1b02" providerId="AD" clId="Web-{21CD4558-37C2-452F-877E-7F666EC58CCE}" dt="2022-07-12T08:19:48.479" v="88"/>
        <pc:sldMkLst>
          <pc:docMk/>
          <pc:sldMk cId="1893298240" sldId="356"/>
        </pc:sldMkLst>
      </pc:sldChg>
      <pc:sldChg chg="add del replId">
        <pc:chgData name="MARSH, WANDA" userId="S::wanda.marsh@lhsystems.com::da2e2486-98f2-49dd-b9f7-da72561c1b02" providerId="AD" clId="Web-{21CD4558-37C2-452F-877E-7F666EC58CCE}" dt="2022-07-12T08:19:39.245" v="87"/>
        <pc:sldMkLst>
          <pc:docMk/>
          <pc:sldMk cId="1943725417" sldId="356"/>
        </pc:sldMkLst>
      </pc:sldChg>
      <pc:sldMasterChg chg="addSldLayout">
        <pc:chgData name="MARSH, WANDA" userId="S::wanda.marsh@lhsystems.com::da2e2486-98f2-49dd-b9f7-da72561c1b02" providerId="AD" clId="Web-{21CD4558-37C2-452F-877E-7F666EC58CCE}" dt="2022-07-12T08:19:48.479" v="88"/>
        <pc:sldMasterMkLst>
          <pc:docMk/>
          <pc:sldMasterMk cId="1895771580" sldId="2147483712"/>
        </pc:sldMasterMkLst>
        <pc:sldLayoutChg chg="add">
          <pc:chgData name="MARSH, WANDA" userId="S::wanda.marsh@lhsystems.com::da2e2486-98f2-49dd-b9f7-da72561c1b02" providerId="AD" clId="Web-{21CD4558-37C2-452F-877E-7F666EC58CCE}" dt="2022-07-12T08:19:48.479" v="88"/>
          <pc:sldLayoutMkLst>
            <pc:docMk/>
            <pc:sldMasterMk cId="1895771580" sldId="2147483712"/>
            <pc:sldLayoutMk cId="3270475851" sldId="2147483786"/>
          </pc:sldLayoutMkLst>
        </pc:sldLayoutChg>
        <pc:sldLayoutChg chg="add">
          <pc:chgData name="MARSH, WANDA" userId="S::wanda.marsh@lhsystems.com::da2e2486-98f2-49dd-b9f7-da72561c1b02" providerId="AD" clId="Web-{21CD4558-37C2-452F-877E-7F666EC58CCE}" dt="2022-07-12T08:19:48.479" v="88"/>
          <pc:sldLayoutMkLst>
            <pc:docMk/>
            <pc:sldMasterMk cId="1895771580" sldId="2147483712"/>
            <pc:sldLayoutMk cId="2271464520" sldId="2147483787"/>
          </pc:sldLayoutMkLst>
        </pc:sldLayoutChg>
        <pc:sldLayoutChg chg="add">
          <pc:chgData name="MARSH, WANDA" userId="S::wanda.marsh@lhsystems.com::da2e2486-98f2-49dd-b9f7-da72561c1b02" providerId="AD" clId="Web-{21CD4558-37C2-452F-877E-7F666EC58CCE}" dt="2022-07-12T08:19:48.479" v="88"/>
          <pc:sldLayoutMkLst>
            <pc:docMk/>
            <pc:sldMasterMk cId="1895771580" sldId="2147483712"/>
            <pc:sldLayoutMk cId="1421432207" sldId="2147483788"/>
          </pc:sldLayoutMkLst>
        </pc:sldLayoutChg>
        <pc:sldLayoutChg chg="add">
          <pc:chgData name="MARSH, WANDA" userId="S::wanda.marsh@lhsystems.com::da2e2486-98f2-49dd-b9f7-da72561c1b02" providerId="AD" clId="Web-{21CD4558-37C2-452F-877E-7F666EC58CCE}" dt="2022-07-12T08:19:48.479" v="88"/>
          <pc:sldLayoutMkLst>
            <pc:docMk/>
            <pc:sldMasterMk cId="1895771580" sldId="2147483712"/>
            <pc:sldLayoutMk cId="2008744914" sldId="2147483789"/>
          </pc:sldLayoutMkLst>
        </pc:sldLayoutChg>
        <pc:sldLayoutChg chg="add">
          <pc:chgData name="MARSH, WANDA" userId="S::wanda.marsh@lhsystems.com::da2e2486-98f2-49dd-b9f7-da72561c1b02" providerId="AD" clId="Web-{21CD4558-37C2-452F-877E-7F666EC58CCE}" dt="2022-07-12T08:19:48.479" v="88"/>
          <pc:sldLayoutMkLst>
            <pc:docMk/>
            <pc:sldMasterMk cId="1895771580" sldId="2147483712"/>
            <pc:sldLayoutMk cId="3270475851" sldId="2147483790"/>
          </pc:sldLayoutMkLst>
        </pc:sldLayoutChg>
        <pc:sldLayoutChg chg="add">
          <pc:chgData name="MARSH, WANDA" userId="S::wanda.marsh@lhsystems.com::da2e2486-98f2-49dd-b9f7-da72561c1b02" providerId="AD" clId="Web-{21CD4558-37C2-452F-877E-7F666EC58CCE}" dt="2022-07-12T08:19:48.479" v="88"/>
          <pc:sldLayoutMkLst>
            <pc:docMk/>
            <pc:sldMasterMk cId="1895771580" sldId="2147483712"/>
            <pc:sldLayoutMk cId="2271464520" sldId="2147483791"/>
          </pc:sldLayoutMkLst>
        </pc:sldLayoutChg>
        <pc:sldLayoutChg chg="add">
          <pc:chgData name="MARSH, WANDA" userId="S::wanda.marsh@lhsystems.com::da2e2486-98f2-49dd-b9f7-da72561c1b02" providerId="AD" clId="Web-{21CD4558-37C2-452F-877E-7F666EC58CCE}" dt="2022-07-12T08:19:48.479" v="88"/>
          <pc:sldLayoutMkLst>
            <pc:docMk/>
            <pc:sldMasterMk cId="1895771580" sldId="2147483712"/>
            <pc:sldLayoutMk cId="1421432207" sldId="2147483792"/>
          </pc:sldLayoutMkLst>
        </pc:sldLayoutChg>
        <pc:sldLayoutChg chg="add">
          <pc:chgData name="MARSH, WANDA" userId="S::wanda.marsh@lhsystems.com::da2e2486-98f2-49dd-b9f7-da72561c1b02" providerId="AD" clId="Web-{21CD4558-37C2-452F-877E-7F666EC58CCE}" dt="2022-07-12T08:19:48.479" v="88"/>
          <pc:sldLayoutMkLst>
            <pc:docMk/>
            <pc:sldMasterMk cId="1895771580" sldId="2147483712"/>
            <pc:sldLayoutMk cId="2008744914" sldId="2147483793"/>
          </pc:sldLayoutMkLst>
        </pc:sldLayoutChg>
      </pc:sldMasterChg>
    </pc:docChg>
  </pc:docChgLst>
  <pc:docChgLst>
    <pc:chgData name="MARSH, WANDA" userId="S::wanda.marsh@lhsystems.com::da2e2486-98f2-49dd-b9f7-da72561c1b02" providerId="AD" clId="Web-{2C759B57-AC6E-4306-9D85-AC84A9DDBF68}"/>
    <pc:docChg chg="addSld modSld sldOrd modSection">
      <pc:chgData name="MARSH, WANDA" userId="S::wanda.marsh@lhsystems.com::da2e2486-98f2-49dd-b9f7-da72561c1b02" providerId="AD" clId="Web-{2C759B57-AC6E-4306-9D85-AC84A9DDBF68}" dt="2022-07-08T11:36:09.754" v="29"/>
      <pc:docMkLst>
        <pc:docMk/>
      </pc:docMkLst>
      <pc:sldChg chg="addSp delSp modSp ord">
        <pc:chgData name="MARSH, WANDA" userId="S::wanda.marsh@lhsystems.com::da2e2486-98f2-49dd-b9f7-da72561c1b02" providerId="AD" clId="Web-{2C759B57-AC6E-4306-9D85-AC84A9DDBF68}" dt="2022-07-08T11:36:09.754" v="29"/>
        <pc:sldMkLst>
          <pc:docMk/>
          <pc:sldMk cId="1836033922" sldId="298"/>
        </pc:sldMkLst>
        <pc:spChg chg="add del mod">
          <ac:chgData name="MARSH, WANDA" userId="S::wanda.marsh@lhsystems.com::da2e2486-98f2-49dd-b9f7-da72561c1b02" providerId="AD" clId="Web-{2C759B57-AC6E-4306-9D85-AC84A9DDBF68}" dt="2022-07-08T11:35:32.894" v="24"/>
          <ac:spMkLst>
            <pc:docMk/>
            <pc:sldMk cId="1836033922" sldId="298"/>
            <ac:spMk id="7" creationId="{CBFD8581-FFE7-F2E3-C54F-14D109C15E22}"/>
          </ac:spMkLst>
        </pc:spChg>
        <pc:spChg chg="del">
          <ac:chgData name="MARSH, WANDA" userId="S::wanda.marsh@lhsystems.com::da2e2486-98f2-49dd-b9f7-da72561c1b02" providerId="AD" clId="Web-{2C759B57-AC6E-4306-9D85-AC84A9DDBF68}" dt="2022-07-08T11:35:29.159" v="23"/>
          <ac:spMkLst>
            <pc:docMk/>
            <pc:sldMk cId="1836033922" sldId="298"/>
            <ac:spMk id="8" creationId="{00000000-0000-0000-0000-000000000000}"/>
          </ac:spMkLst>
        </pc:spChg>
        <pc:spChg chg="mod">
          <ac:chgData name="MARSH, WANDA" userId="S::wanda.marsh@lhsystems.com::da2e2486-98f2-49dd-b9f7-da72561c1b02" providerId="AD" clId="Web-{2C759B57-AC6E-4306-9D85-AC84A9DDBF68}" dt="2022-07-08T11:35:52.379" v="28" actId="14100"/>
          <ac:spMkLst>
            <pc:docMk/>
            <pc:sldMk cId="1836033922" sldId="298"/>
            <ac:spMk id="10" creationId="{00000000-0000-0000-0000-000000000000}"/>
          </ac:spMkLst>
        </pc:spChg>
      </pc:sldChg>
      <pc:sldChg chg="add replId">
        <pc:chgData name="MARSH, WANDA" userId="S::wanda.marsh@lhsystems.com::da2e2486-98f2-49dd-b9f7-da72561c1b02" providerId="AD" clId="Web-{2C759B57-AC6E-4306-9D85-AC84A9DDBF68}" dt="2022-07-08T11:34:57.283" v="0"/>
        <pc:sldMkLst>
          <pc:docMk/>
          <pc:sldMk cId="2157075244" sldId="351"/>
        </pc:sldMkLst>
      </pc:sldChg>
    </pc:docChg>
  </pc:docChgLst>
  <pc:docChgLst>
    <pc:chgData name="MARSH, WANDA" userId="S::wanda.marsh@lhsystems.com::da2e2486-98f2-49dd-b9f7-da72561c1b02" providerId="AD" clId="Web-{180EE1D2-C45A-4579-80F0-C4BA900C6FCF}"/>
    <pc:docChg chg="addSld delSld modSld sldOrd modSection">
      <pc:chgData name="MARSH, WANDA" userId="S::wanda.marsh@lhsystems.com::da2e2486-98f2-49dd-b9f7-da72561c1b02" providerId="AD" clId="Web-{180EE1D2-C45A-4579-80F0-C4BA900C6FCF}" dt="2022-07-08T12:04:51.888" v="57"/>
      <pc:docMkLst>
        <pc:docMk/>
      </pc:docMkLst>
      <pc:sldChg chg="addSp modSp">
        <pc:chgData name="MARSH, WANDA" userId="S::wanda.marsh@lhsystems.com::da2e2486-98f2-49dd-b9f7-da72561c1b02" providerId="AD" clId="Web-{180EE1D2-C45A-4579-80F0-C4BA900C6FCF}" dt="2022-07-08T11:51:47.391" v="22" actId="1076"/>
        <pc:sldMkLst>
          <pc:docMk/>
          <pc:sldMk cId="1836033922" sldId="298"/>
        </pc:sldMkLst>
        <pc:spChg chg="add mod">
          <ac:chgData name="MARSH, WANDA" userId="S::wanda.marsh@lhsystems.com::da2e2486-98f2-49dd-b9f7-da72561c1b02" providerId="AD" clId="Web-{180EE1D2-C45A-4579-80F0-C4BA900C6FCF}" dt="2022-07-08T11:51:47.391" v="22" actId="1076"/>
          <ac:spMkLst>
            <pc:docMk/>
            <pc:sldMk cId="1836033922" sldId="298"/>
            <ac:spMk id="7" creationId="{51AD7297-5B97-7B76-F5F1-2D4A54B8AFFA}"/>
          </ac:spMkLst>
        </pc:spChg>
        <pc:spChg chg="mod">
          <ac:chgData name="MARSH, WANDA" userId="S::wanda.marsh@lhsystems.com::da2e2486-98f2-49dd-b9f7-da72561c1b02" providerId="AD" clId="Web-{180EE1D2-C45A-4579-80F0-C4BA900C6FCF}" dt="2022-07-08T11:50:08.184" v="7" actId="20577"/>
          <ac:spMkLst>
            <pc:docMk/>
            <pc:sldMk cId="1836033922" sldId="298"/>
            <ac:spMk id="10" creationId="{00000000-0000-0000-0000-000000000000}"/>
          </ac:spMkLst>
        </pc:spChg>
      </pc:sldChg>
      <pc:sldChg chg="del">
        <pc:chgData name="MARSH, WANDA" userId="S::wanda.marsh@lhsystems.com::da2e2486-98f2-49dd-b9f7-da72561c1b02" providerId="AD" clId="Web-{180EE1D2-C45A-4579-80F0-C4BA900C6FCF}" dt="2022-07-08T12:03:51.917" v="51"/>
        <pc:sldMkLst>
          <pc:docMk/>
          <pc:sldMk cId="3195511404" sldId="340"/>
        </pc:sldMkLst>
      </pc:sldChg>
      <pc:sldChg chg="del">
        <pc:chgData name="MARSH, WANDA" userId="S::wanda.marsh@lhsystems.com::da2e2486-98f2-49dd-b9f7-da72561c1b02" providerId="AD" clId="Web-{180EE1D2-C45A-4579-80F0-C4BA900C6FCF}" dt="2022-07-08T11:53:19.879" v="27"/>
        <pc:sldMkLst>
          <pc:docMk/>
          <pc:sldMk cId="2929053372" sldId="350"/>
        </pc:sldMkLst>
      </pc:sldChg>
      <pc:sldChg chg="addSp delSp modSp add mod ord replId modClrScheme chgLayout">
        <pc:chgData name="MARSH, WANDA" userId="S::wanda.marsh@lhsystems.com::da2e2486-98f2-49dd-b9f7-da72561c1b02" providerId="AD" clId="Web-{180EE1D2-C45A-4579-80F0-C4BA900C6FCF}" dt="2022-07-08T12:02:36.914" v="41"/>
        <pc:sldMkLst>
          <pc:docMk/>
          <pc:sldMk cId="2369479403" sldId="352"/>
        </pc:sldMkLst>
        <pc:spChg chg="mod ord">
          <ac:chgData name="MARSH, WANDA" userId="S::wanda.marsh@lhsystems.com::da2e2486-98f2-49dd-b9f7-da72561c1b02" providerId="AD" clId="Web-{180EE1D2-C45A-4579-80F0-C4BA900C6FCF}" dt="2022-07-08T12:02:36.914" v="41"/>
          <ac:spMkLst>
            <pc:docMk/>
            <pc:sldMk cId="2369479403" sldId="352"/>
            <ac:spMk id="2" creationId="{E798C815-B310-AA68-C23C-8D02FB07BDEF}"/>
          </ac:spMkLst>
        </pc:spChg>
        <pc:spChg chg="mod ord">
          <ac:chgData name="MARSH, WANDA" userId="S::wanda.marsh@lhsystems.com::da2e2486-98f2-49dd-b9f7-da72561c1b02" providerId="AD" clId="Web-{180EE1D2-C45A-4579-80F0-C4BA900C6FCF}" dt="2022-07-08T12:02:36.914" v="41"/>
          <ac:spMkLst>
            <pc:docMk/>
            <pc:sldMk cId="2369479403" sldId="352"/>
            <ac:spMk id="3" creationId="{BAD0FA84-82B0-1C8C-208A-0FCA0EAB19D3}"/>
          </ac:spMkLst>
        </pc:spChg>
        <pc:spChg chg="mod ord">
          <ac:chgData name="MARSH, WANDA" userId="S::wanda.marsh@lhsystems.com::da2e2486-98f2-49dd-b9f7-da72561c1b02" providerId="AD" clId="Web-{180EE1D2-C45A-4579-80F0-C4BA900C6FCF}" dt="2022-07-08T12:02:36.914" v="41"/>
          <ac:spMkLst>
            <pc:docMk/>
            <pc:sldMk cId="2369479403" sldId="352"/>
            <ac:spMk id="4" creationId="{CE7881ED-BE8B-B8D4-EB02-BCBA58116225}"/>
          </ac:spMkLst>
        </pc:spChg>
        <pc:spChg chg="add">
          <ac:chgData name="MARSH, WANDA" userId="S::wanda.marsh@lhsystems.com::da2e2486-98f2-49dd-b9f7-da72561c1b02" providerId="AD" clId="Web-{180EE1D2-C45A-4579-80F0-C4BA900C6FCF}" dt="2022-07-08T11:55:41.853" v="36"/>
          <ac:spMkLst>
            <pc:docMk/>
            <pc:sldMk cId="2369479403" sldId="352"/>
            <ac:spMk id="5" creationId="{D67FF3EB-B567-06E4-E825-CD3A6F027449}"/>
          </ac:spMkLst>
        </pc:spChg>
        <pc:spChg chg="add del mod ord">
          <ac:chgData name="MARSH, WANDA" userId="S::wanda.marsh@lhsystems.com::da2e2486-98f2-49dd-b9f7-da72561c1b02" providerId="AD" clId="Web-{180EE1D2-C45A-4579-80F0-C4BA900C6FCF}" dt="2022-07-08T12:02:36.914" v="41"/>
          <ac:spMkLst>
            <pc:docMk/>
            <pc:sldMk cId="2369479403" sldId="352"/>
            <ac:spMk id="6" creationId="{4840FCCF-CE4E-0835-2E8B-90A06E4D45A2}"/>
          </ac:spMkLst>
        </pc:spChg>
        <pc:spChg chg="add del mod ord">
          <ac:chgData name="MARSH, WANDA" userId="S::wanda.marsh@lhsystems.com::da2e2486-98f2-49dd-b9f7-da72561c1b02" providerId="AD" clId="Web-{180EE1D2-C45A-4579-80F0-C4BA900C6FCF}" dt="2022-07-08T12:02:36.914" v="41"/>
          <ac:spMkLst>
            <pc:docMk/>
            <pc:sldMk cId="2369479403" sldId="352"/>
            <ac:spMk id="7" creationId="{D3D12C02-8423-C524-EF96-7F7700336539}"/>
          </ac:spMkLst>
        </pc:spChg>
        <pc:spChg chg="add del mod ord">
          <ac:chgData name="MARSH, WANDA" userId="S::wanda.marsh@lhsystems.com::da2e2486-98f2-49dd-b9f7-da72561c1b02" providerId="AD" clId="Web-{180EE1D2-C45A-4579-80F0-C4BA900C6FCF}" dt="2022-07-08T12:02:36.914" v="41"/>
          <ac:spMkLst>
            <pc:docMk/>
            <pc:sldMk cId="2369479403" sldId="352"/>
            <ac:spMk id="8" creationId="{7E6EDB88-9952-B0EA-D226-E96A7E712E09}"/>
          </ac:spMkLst>
        </pc:spChg>
      </pc:sldChg>
      <pc:sldChg chg="add del replId">
        <pc:chgData name="MARSH, WANDA" userId="S::wanda.marsh@lhsystems.com::da2e2486-98f2-49dd-b9f7-da72561c1b02" providerId="AD" clId="Web-{180EE1D2-C45A-4579-80F0-C4BA900C6FCF}" dt="2022-07-08T11:53:28.566" v="29"/>
        <pc:sldMkLst>
          <pc:docMk/>
          <pc:sldMk cId="1255911155" sldId="353"/>
        </pc:sldMkLst>
      </pc:sldChg>
      <pc:sldChg chg="add del replId">
        <pc:chgData name="MARSH, WANDA" userId="S::wanda.marsh@lhsystems.com::da2e2486-98f2-49dd-b9f7-da72561c1b02" providerId="AD" clId="Web-{180EE1D2-C45A-4579-80F0-C4BA900C6FCF}" dt="2022-07-08T12:01:53.522" v="39"/>
        <pc:sldMkLst>
          <pc:docMk/>
          <pc:sldMk cId="293034562" sldId="354"/>
        </pc:sldMkLst>
      </pc:sldChg>
      <pc:sldChg chg="addSp delSp modSp add mod ord replId modClrScheme chgLayout">
        <pc:chgData name="MARSH, WANDA" userId="S::wanda.marsh@lhsystems.com::da2e2486-98f2-49dd-b9f7-da72561c1b02" providerId="AD" clId="Web-{180EE1D2-C45A-4579-80F0-C4BA900C6FCF}" dt="2022-07-08T12:04:51.888" v="57"/>
        <pc:sldMkLst>
          <pc:docMk/>
          <pc:sldMk cId="3822467622" sldId="354"/>
        </pc:sldMkLst>
        <pc:spChg chg="mod ord">
          <ac:chgData name="MARSH, WANDA" userId="S::wanda.marsh@lhsystems.com::da2e2486-98f2-49dd-b9f7-da72561c1b02" providerId="AD" clId="Web-{180EE1D2-C45A-4579-80F0-C4BA900C6FCF}" dt="2022-07-08T12:02:49.165" v="43"/>
          <ac:spMkLst>
            <pc:docMk/>
            <pc:sldMk cId="3822467622" sldId="354"/>
            <ac:spMk id="2" creationId="{E798C815-B310-AA68-C23C-8D02FB07BDEF}"/>
          </ac:spMkLst>
        </pc:spChg>
        <pc:spChg chg="del mod ord">
          <ac:chgData name="MARSH, WANDA" userId="S::wanda.marsh@lhsystems.com::da2e2486-98f2-49dd-b9f7-da72561c1b02" providerId="AD" clId="Web-{180EE1D2-C45A-4579-80F0-C4BA900C6FCF}" dt="2022-07-08T12:03:25.447" v="49"/>
          <ac:spMkLst>
            <pc:docMk/>
            <pc:sldMk cId="3822467622" sldId="354"/>
            <ac:spMk id="3" creationId="{BAD0FA84-82B0-1C8C-208A-0FCA0EAB19D3}"/>
          </ac:spMkLst>
        </pc:spChg>
        <pc:spChg chg="del mod ord">
          <ac:chgData name="MARSH, WANDA" userId="S::wanda.marsh@lhsystems.com::da2e2486-98f2-49dd-b9f7-da72561c1b02" providerId="AD" clId="Web-{180EE1D2-C45A-4579-80F0-C4BA900C6FCF}" dt="2022-07-08T12:03:27.229" v="50"/>
          <ac:spMkLst>
            <pc:docMk/>
            <pc:sldMk cId="3822467622" sldId="354"/>
            <ac:spMk id="4" creationId="{CE7881ED-BE8B-B8D4-EB02-BCBA58116225}"/>
          </ac:spMkLst>
        </pc:spChg>
        <pc:spChg chg="del">
          <ac:chgData name="MARSH, WANDA" userId="S::wanda.marsh@lhsystems.com::da2e2486-98f2-49dd-b9f7-da72561c1b02" providerId="AD" clId="Web-{180EE1D2-C45A-4579-80F0-C4BA900C6FCF}" dt="2022-07-08T12:03:20.385" v="47"/>
          <ac:spMkLst>
            <pc:docMk/>
            <pc:sldMk cId="3822467622" sldId="354"/>
            <ac:spMk id="5" creationId="{D67FF3EB-B567-06E4-E825-CD3A6F027449}"/>
          </ac:spMkLst>
        </pc:spChg>
        <pc:spChg chg="add del mod ord">
          <ac:chgData name="MARSH, WANDA" userId="S::wanda.marsh@lhsystems.com::da2e2486-98f2-49dd-b9f7-da72561c1b02" providerId="AD" clId="Web-{180EE1D2-C45A-4579-80F0-C4BA900C6FCF}" dt="2022-07-08T12:02:53.946" v="44"/>
          <ac:spMkLst>
            <pc:docMk/>
            <pc:sldMk cId="3822467622" sldId="354"/>
            <ac:spMk id="6" creationId="{77ED2609-6B82-131C-4BD3-F6BBF592636F}"/>
          </ac:spMkLst>
        </pc:spChg>
        <pc:spChg chg="add del mod ord">
          <ac:chgData name="MARSH, WANDA" userId="S::wanda.marsh@lhsystems.com::da2e2486-98f2-49dd-b9f7-da72561c1b02" providerId="AD" clId="Web-{180EE1D2-C45A-4579-80F0-C4BA900C6FCF}" dt="2022-07-08T12:04:01.183" v="52"/>
          <ac:spMkLst>
            <pc:docMk/>
            <pc:sldMk cId="3822467622" sldId="354"/>
            <ac:spMk id="7" creationId="{0269C149-8842-9189-087F-BA5587ADBB78}"/>
          </ac:spMkLst>
        </pc:spChg>
        <pc:spChg chg="add del mod ord">
          <ac:chgData name="MARSH, WANDA" userId="S::wanda.marsh@lhsystems.com::da2e2486-98f2-49dd-b9f7-da72561c1b02" providerId="AD" clId="Web-{180EE1D2-C45A-4579-80F0-C4BA900C6FCF}" dt="2022-07-08T12:03:03.462" v="45"/>
          <ac:spMkLst>
            <pc:docMk/>
            <pc:sldMk cId="3822467622" sldId="354"/>
            <ac:spMk id="8" creationId="{C0C82FE0-F97C-6CCB-699C-0CC10689B992}"/>
          </ac:spMkLst>
        </pc:spChg>
        <pc:spChg chg="add del mod">
          <ac:chgData name="MARSH, WANDA" userId="S::wanda.marsh@lhsystems.com::da2e2486-98f2-49dd-b9f7-da72561c1b02" providerId="AD" clId="Web-{180EE1D2-C45A-4579-80F0-C4BA900C6FCF}" dt="2022-07-08T12:04:13.652" v="56"/>
          <ac:spMkLst>
            <pc:docMk/>
            <pc:sldMk cId="3822467622" sldId="354"/>
            <ac:spMk id="9" creationId="{336A421F-DE85-4B75-E0AA-021A339F2302}"/>
          </ac:spMkLst>
        </pc:spChg>
        <pc:spChg chg="add">
          <ac:chgData name="MARSH, WANDA" userId="S::wanda.marsh@lhsystems.com::da2e2486-98f2-49dd-b9f7-da72561c1b02" providerId="AD" clId="Web-{180EE1D2-C45A-4579-80F0-C4BA900C6FCF}" dt="2022-07-08T12:04:51.888" v="57"/>
          <ac:spMkLst>
            <pc:docMk/>
            <pc:sldMk cId="3822467622" sldId="354"/>
            <ac:spMk id="10" creationId="{934E9D53-5854-FD54-A24C-C240FDC1ED2E}"/>
          </ac:spMkLst>
        </pc:spChg>
      </pc:sldChg>
      <pc:sldChg chg="add del replId">
        <pc:chgData name="MARSH, WANDA" userId="S::wanda.marsh@lhsystems.com::da2e2486-98f2-49dd-b9f7-da72561c1b02" providerId="AD" clId="Web-{180EE1D2-C45A-4579-80F0-C4BA900C6FCF}" dt="2022-07-08T12:01:31.568" v="38"/>
        <pc:sldMkLst>
          <pc:docMk/>
          <pc:sldMk cId="229235632" sldId="355"/>
        </pc:sldMkLst>
      </pc:sldChg>
      <pc:sldChg chg="addSp add del">
        <pc:chgData name="MARSH, WANDA" userId="S::wanda.marsh@lhsystems.com::da2e2486-98f2-49dd-b9f7-da72561c1b02" providerId="AD" clId="Web-{180EE1D2-C45A-4579-80F0-C4BA900C6FCF}" dt="2022-07-08T11:54:44.491" v="35"/>
        <pc:sldMkLst>
          <pc:docMk/>
          <pc:sldMk cId="2286776907" sldId="355"/>
        </pc:sldMkLst>
        <pc:spChg chg="add">
          <ac:chgData name="MARSH, WANDA" userId="S::wanda.marsh@lhsystems.com::da2e2486-98f2-49dd-b9f7-da72561c1b02" providerId="AD" clId="Web-{180EE1D2-C45A-4579-80F0-C4BA900C6FCF}" dt="2022-07-08T11:54:32.788" v="33"/>
          <ac:spMkLst>
            <pc:docMk/>
            <pc:sldMk cId="2286776907" sldId="355"/>
            <ac:spMk id="5" creationId="{48A37866-FBCB-2256-73C6-A95527648586}"/>
          </ac:spMkLst>
        </pc:spChg>
        <pc:spChg chg="add">
          <ac:chgData name="MARSH, WANDA" userId="S::wanda.marsh@lhsystems.com::da2e2486-98f2-49dd-b9f7-da72561c1b02" providerId="AD" clId="Web-{180EE1D2-C45A-4579-80F0-C4BA900C6FCF}" dt="2022-07-08T11:54:35.225" v="34"/>
          <ac:spMkLst>
            <pc:docMk/>
            <pc:sldMk cId="2286776907" sldId="355"/>
            <ac:spMk id="6" creationId="{31FEDC2A-2622-825E-BC73-B05095D544D6}"/>
          </ac:spMkLst>
        </pc:spChg>
      </pc:sldChg>
      <pc:sldChg chg="add del replId">
        <pc:chgData name="MARSH, WANDA" userId="S::wanda.marsh@lhsystems.com::da2e2486-98f2-49dd-b9f7-da72561c1b02" providerId="AD" clId="Web-{180EE1D2-C45A-4579-80F0-C4BA900C6FCF}" dt="2022-07-08T11:54:12.209" v="31"/>
        <pc:sldMkLst>
          <pc:docMk/>
          <pc:sldMk cId="3286649876" sldId="355"/>
        </pc:sldMkLst>
      </pc:sldChg>
      <pc:sldMasterChg chg="addSldLayout">
        <pc:chgData name="MARSH, WANDA" userId="S::wanda.marsh@lhsystems.com::da2e2486-98f2-49dd-b9f7-da72561c1b02" providerId="AD" clId="Web-{180EE1D2-C45A-4579-80F0-C4BA900C6FCF}" dt="2022-07-08T11:54:20.818" v="32"/>
        <pc:sldMasterMkLst>
          <pc:docMk/>
          <pc:sldMasterMk cId="1895771580" sldId="2147483712"/>
        </pc:sldMasterMkLst>
        <pc:sldLayoutChg chg="add">
          <pc:chgData name="MARSH, WANDA" userId="S::wanda.marsh@lhsystems.com::da2e2486-98f2-49dd-b9f7-da72561c1b02" providerId="AD" clId="Web-{180EE1D2-C45A-4579-80F0-C4BA900C6FCF}" dt="2022-07-08T11:54:20.818" v="32"/>
          <pc:sldLayoutMkLst>
            <pc:docMk/>
            <pc:sldMasterMk cId="1895771580" sldId="2147483712"/>
            <pc:sldLayoutMk cId="3270475851" sldId="2147483782"/>
          </pc:sldLayoutMkLst>
        </pc:sldLayoutChg>
        <pc:sldLayoutChg chg="add">
          <pc:chgData name="MARSH, WANDA" userId="S::wanda.marsh@lhsystems.com::da2e2486-98f2-49dd-b9f7-da72561c1b02" providerId="AD" clId="Web-{180EE1D2-C45A-4579-80F0-C4BA900C6FCF}" dt="2022-07-08T11:54:20.818" v="32"/>
          <pc:sldLayoutMkLst>
            <pc:docMk/>
            <pc:sldMasterMk cId="1895771580" sldId="2147483712"/>
            <pc:sldLayoutMk cId="2271464520" sldId="2147483783"/>
          </pc:sldLayoutMkLst>
        </pc:sldLayoutChg>
        <pc:sldLayoutChg chg="add">
          <pc:chgData name="MARSH, WANDA" userId="S::wanda.marsh@lhsystems.com::da2e2486-98f2-49dd-b9f7-da72561c1b02" providerId="AD" clId="Web-{180EE1D2-C45A-4579-80F0-C4BA900C6FCF}" dt="2022-07-08T11:54:20.818" v="32"/>
          <pc:sldLayoutMkLst>
            <pc:docMk/>
            <pc:sldMasterMk cId="1895771580" sldId="2147483712"/>
            <pc:sldLayoutMk cId="1421432207" sldId="2147483784"/>
          </pc:sldLayoutMkLst>
        </pc:sldLayoutChg>
        <pc:sldLayoutChg chg="add">
          <pc:chgData name="MARSH, WANDA" userId="S::wanda.marsh@lhsystems.com::da2e2486-98f2-49dd-b9f7-da72561c1b02" providerId="AD" clId="Web-{180EE1D2-C45A-4579-80F0-C4BA900C6FCF}" dt="2022-07-08T11:54:20.818" v="32"/>
          <pc:sldLayoutMkLst>
            <pc:docMk/>
            <pc:sldMasterMk cId="1895771580" sldId="2147483712"/>
            <pc:sldLayoutMk cId="2008744914" sldId="2147483785"/>
          </pc:sldLayoutMkLst>
        </pc:sldLayoutChg>
      </pc:sldMasterChg>
    </pc:docChg>
  </pc:docChgLst>
  <pc:docChgLst>
    <pc:chgData name="VERES, JANOS" userId="S::janos.veres@lhsystems.com::c10494d3-c570-44be-b9ee-e8ca80db21a2" providerId="AD" clId="Web-{1D269972-A7AD-4520-A8EB-E356448074D7}"/>
    <pc:docChg chg="modSld">
      <pc:chgData name="VERES, JANOS" userId="S::janos.veres@lhsystems.com::c10494d3-c570-44be-b9ee-e8ca80db21a2" providerId="AD" clId="Web-{1D269972-A7AD-4520-A8EB-E356448074D7}" dt="2022-07-12T14:27:19.944" v="0"/>
      <pc:docMkLst>
        <pc:docMk/>
      </pc:docMkLst>
      <pc:sldChg chg="delSp">
        <pc:chgData name="VERES, JANOS" userId="S::janos.veres@lhsystems.com::c10494d3-c570-44be-b9ee-e8ca80db21a2" providerId="AD" clId="Web-{1D269972-A7AD-4520-A8EB-E356448074D7}" dt="2022-07-12T14:27:19.944" v="0"/>
        <pc:sldMkLst>
          <pc:docMk/>
          <pc:sldMk cId="3822467622" sldId="354"/>
        </pc:sldMkLst>
        <pc:spChg chg="del">
          <ac:chgData name="VERES, JANOS" userId="S::janos.veres@lhsystems.com::c10494d3-c570-44be-b9ee-e8ca80db21a2" providerId="AD" clId="Web-{1D269972-A7AD-4520-A8EB-E356448074D7}" dt="2022-07-12T14:27:19.944" v="0"/>
          <ac:spMkLst>
            <pc:docMk/>
            <pc:sldMk cId="3822467622" sldId="354"/>
            <ac:spMk id="10" creationId="{934E9D53-5854-FD54-A24C-C240FDC1ED2E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0.png>
</file>

<file path=ppt/media/image11.jpeg>
</file>

<file path=ppt/media/image13.jpeg>
</file>

<file path=ppt/media/image17.jpeg>
</file>

<file path=ppt/media/image18.jpg>
</file>

<file path=ppt/media/image19.jpg>
</file>

<file path=ppt/media/image2.png>
</file>

<file path=ppt/media/image20.jpeg>
</file>

<file path=ppt/media/image21.png>
</file>

<file path=ppt/media/image22.jpg>
</file>

<file path=ppt/media/image23.jpg>
</file>

<file path=ppt/media/image24.jp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33A24-34D0-4CB6-840C-9A385F5738CF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3CEB81-BC61-4A84-8DAE-DBAB1497A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1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600"/>
      </a:spcBef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182563" indent="-182563" algn="l" defTabSz="914400" rtl="0" eaLnBrk="1" latinLnBrk="0" hangingPunct="1">
      <a:spcBef>
        <a:spcPts val="600"/>
      </a:spcBef>
      <a:buClr>
        <a:schemeClr val="tx1"/>
      </a:buClr>
      <a:buSzPct val="90000"/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354013" indent="-171450" algn="l" defTabSz="914400" rtl="0" eaLnBrk="1" latinLnBrk="0" hangingPunct="1">
      <a:buClr>
        <a:schemeClr val="tx1"/>
      </a:buClr>
      <a:buSzPct val="90000"/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536575" indent="-182563" algn="l" defTabSz="914400" rtl="0" eaLnBrk="1" latinLnBrk="0" hangingPunct="1">
      <a:buClr>
        <a:schemeClr val="tx1"/>
      </a:buClr>
      <a:buSzPct val="90000"/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720725" indent="-184150" algn="l" defTabSz="914400" rtl="0" eaLnBrk="1" latinLnBrk="0" hangingPunct="1">
      <a:buClr>
        <a:schemeClr val="tx1"/>
      </a:buClr>
      <a:buSzPct val="90000"/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- Session</a:t>
            </a:r>
            <a:r>
              <a:rPr lang="de-DE" baseline="0" dirty="0" smtClean="0"/>
              <a:t> is recorded</a:t>
            </a:r>
          </a:p>
          <a:p>
            <a:r>
              <a:rPr lang="de-DE" baseline="0" dirty="0" smtClean="0"/>
              <a:t>- Audience is muted</a:t>
            </a:r>
          </a:p>
          <a:p>
            <a:r>
              <a:rPr lang="de-DE" baseline="0" dirty="0" smtClean="0"/>
              <a:t>- Questions in the chat</a:t>
            </a:r>
          </a:p>
          <a:p>
            <a:r>
              <a:rPr lang="de-DE" baseline="0" dirty="0" smtClean="0"/>
              <a:t>- Q&amp;A at the end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35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Diagrams from Clean Architecture</a:t>
            </a:r>
            <a:r>
              <a:rPr lang="de-DE" baseline="0" dirty="0" smtClean="0"/>
              <a:t> 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318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018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Ask the </a:t>
            </a:r>
            <a:r>
              <a:rPr lang="en-US" dirty="0" smtClean="0"/>
              <a:t>audience –</a:t>
            </a:r>
            <a:r>
              <a:rPr lang="en-US" baseline="0" dirty="0" smtClean="0"/>
              <a:t> show of hands</a:t>
            </a:r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20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Describe briefly</a:t>
            </a:r>
            <a:r>
              <a:rPr lang="de-DE" baseline="0" dirty="0" smtClean="0"/>
              <a:t> what we see</a:t>
            </a:r>
          </a:p>
          <a:p>
            <a:r>
              <a:rPr lang="de-DE" baseline="0" dirty="0" smtClean="0"/>
              <a:t>Connect with the Application slide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072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97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Reasons I like this diagram</a:t>
            </a:r>
          </a:p>
          <a:p>
            <a:r>
              <a:rPr lang="de-DE" dirty="0" smtClean="0"/>
              <a:t>Show</a:t>
            </a:r>
            <a:r>
              <a:rPr lang="de-DE" baseline="0" dirty="0" smtClean="0"/>
              <a:t> the commonalities between all diagrams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7109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931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458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8871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403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663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Stay</a:t>
            </a:r>
            <a:r>
              <a:rPr lang="de-DE" baseline="0" dirty="0" smtClean="0"/>
              <a:t> here for a few seconds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740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</a:t>
            </a:r>
            <a:r>
              <a:rPr lang="de-DE" baseline="0" dirty="0" smtClean="0"/>
              <a:t> code and the presentation are on my github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647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6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725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592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Why this title ?</a:t>
            </a:r>
          </a:p>
          <a:p>
            <a:endParaRPr lang="de-DE" dirty="0" smtClean="0"/>
          </a:p>
          <a:p>
            <a:r>
              <a:rPr lang="de-DE" dirty="0" smtClean="0"/>
              <a:t>- </a:t>
            </a:r>
            <a:r>
              <a:rPr lang="de-DE" dirty="0" smtClean="0"/>
              <a:t>Agility</a:t>
            </a:r>
            <a:r>
              <a:rPr lang="de-DE" baseline="0" dirty="0" smtClean="0"/>
              <a:t> across the organisation</a:t>
            </a:r>
          </a:p>
          <a:p>
            <a:r>
              <a:rPr lang="de-DE" baseline="0" dirty="0" smtClean="0"/>
              <a:t>- Sales vs Production</a:t>
            </a:r>
          </a:p>
          <a:p>
            <a:pPr marL="0" indent="0">
              <a:buFontTx/>
              <a:buNone/>
            </a:pPr>
            <a:r>
              <a:rPr lang="de-DE" baseline="0" dirty="0" smtClean="0"/>
              <a:t>- Agility </a:t>
            </a:r>
            <a:r>
              <a:rPr lang="de-DE" baseline="0" dirty="0" smtClean="0"/>
              <a:t>in the code </a:t>
            </a:r>
            <a:r>
              <a:rPr lang="de-DE" baseline="0" dirty="0" smtClean="0"/>
              <a:t>base</a:t>
            </a:r>
          </a:p>
          <a:p>
            <a:pPr marL="0" indent="0">
              <a:buFontTx/>
              <a:buNone/>
            </a:pPr>
            <a:r>
              <a:rPr lang="de-DE" baseline="0" dirty="0" smtClean="0"/>
              <a:t>- Did not want to use any of the known achitecture styles name</a:t>
            </a:r>
          </a:p>
          <a:p>
            <a:pPr marL="285750" indent="-285750">
              <a:buFontTx/>
              <a:buChar char="-"/>
            </a:pP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15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 lot of organisations</a:t>
            </a:r>
            <a:r>
              <a:rPr lang="de-DE" baseline="0" dirty="0" smtClean="0"/>
              <a:t>/teams use Scrum but they are not truely agile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51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say application we usually mean what th</a:t>
            </a:r>
            <a:r>
              <a:rPr lang="en-US" baseline="0" dirty="0" smtClean="0"/>
              <a:t>e user sees </a:t>
            </a:r>
          </a:p>
          <a:p>
            <a:r>
              <a:rPr lang="en-US" baseline="0" dirty="0" smtClean="0"/>
              <a:t>The standard modern web app is 2 application </a:t>
            </a:r>
          </a:p>
          <a:p>
            <a:r>
              <a:rPr lang="en-US" baseline="0" dirty="0" smtClean="0"/>
              <a:t>Client and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1597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Backend</a:t>
            </a:r>
            <a:r>
              <a:rPr lang="en-US" baseline="0" dirty="0" smtClean="0"/>
              <a:t> -&gt; C#/Java …</a:t>
            </a:r>
          </a:p>
          <a:p>
            <a:r>
              <a:rPr lang="en-US" baseline="0" dirty="0" smtClean="0"/>
              <a:t>Frontend -&gt; Angular/React…</a:t>
            </a:r>
          </a:p>
          <a:p>
            <a:r>
              <a:rPr lang="en-US" baseline="0" dirty="0" smtClean="0"/>
              <a:t>Seems to me the we mean … client side/server side</a:t>
            </a:r>
          </a:p>
          <a:p>
            <a:endParaRPr lang="en-US" dirty="0" smtClean="0"/>
          </a:p>
          <a:p>
            <a:r>
              <a:rPr lang="en-US" dirty="0" smtClean="0"/>
              <a:t>Front</a:t>
            </a:r>
            <a:r>
              <a:rPr lang="en-US" baseline="0" dirty="0" smtClean="0"/>
              <a:t> end is the UI and backend is the logic behind 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18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Diagrams from Clean Architecture</a:t>
            </a:r>
            <a:r>
              <a:rPr lang="de-DE" baseline="0" dirty="0" smtClean="0"/>
              <a:t> </a:t>
            </a:r>
            <a:endParaRPr lang="de-DE" baseline="0" dirty="0" smtClean="0"/>
          </a:p>
          <a:p>
            <a:r>
              <a:rPr lang="de-DE" baseline="0" dirty="0" smtClean="0"/>
              <a:t>Case study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CEB81-BC61-4A84-8DAE-DBAB1497A1F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41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7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2.emf"/><Relationship Id="rId2" Type="http://schemas.openxmlformats.org/officeDocument/2006/relationships/tags" Target="../tags/tag13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8.jpeg"/><Relationship Id="rId4" Type="http://schemas.openxmlformats.org/officeDocument/2006/relationships/image" Target="../media/image13.jpe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8.jpe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2.emf"/><Relationship Id="rId2" Type="http://schemas.openxmlformats.org/officeDocument/2006/relationships/tags" Target="../tags/tag15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8.jpeg"/><Relationship Id="rId4" Type="http://schemas.openxmlformats.org/officeDocument/2006/relationships/image" Target="../media/image13.jpe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2.emf"/><Relationship Id="rId2" Type="http://schemas.openxmlformats.org/officeDocument/2006/relationships/tags" Target="../tags/tag16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11.jpeg"/><Relationship Id="rId4" Type="http://schemas.openxmlformats.org/officeDocument/2006/relationships/image" Target="../media/image13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7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5.bin"/><Relationship Id="rId4" Type="http://schemas.openxmlformats.org/officeDocument/2006/relationships/image" Target="../media/image11.jpe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2.emf"/><Relationship Id="rId2" Type="http://schemas.openxmlformats.org/officeDocument/2006/relationships/tags" Target="../tags/tag18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6.bin"/><Relationship Id="rId5" Type="http://schemas.openxmlformats.org/officeDocument/2006/relationships/image" Target="../media/image11.jpeg"/><Relationship Id="rId4" Type="http://schemas.openxmlformats.org/officeDocument/2006/relationships/image" Target="../media/image13.jpe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7.bin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8.bin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1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9.bin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20.bin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5.xml"/><Relationship Id="rId7" Type="http://schemas.openxmlformats.org/officeDocument/2006/relationships/image" Target="../media/image5.emf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6.png"/><Relationship Id="rId4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1.bin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2.png"/><Relationship Id="rId5" Type="http://schemas.openxmlformats.org/officeDocument/2006/relationships/image" Target="../media/image14.emf"/><Relationship Id="rId4" Type="http://schemas.openxmlformats.org/officeDocument/2006/relationships/oleObject" Target="../embeddings/oleObject22.bin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5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3.bin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6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4.bin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7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5.bin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8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6.bin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9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7.bin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0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8.bin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1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9.bin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0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4.bin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1.bin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2.bin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5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3.bin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4.bin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7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5.bin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6.bin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9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7.bin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0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8.bin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7.png"/><Relationship Id="rId2" Type="http://schemas.openxmlformats.org/officeDocument/2006/relationships/tags" Target="../tags/tag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9.jpe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0.png"/><Relationship Id="rId2" Type="http://schemas.openxmlformats.org/officeDocument/2006/relationships/tags" Target="../tags/tag8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9.jpe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7.png"/><Relationship Id="rId2" Type="http://schemas.openxmlformats.org/officeDocument/2006/relationships/tags" Target="../tags/tag9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9.jpe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0.png"/><Relationship Id="rId2" Type="http://schemas.openxmlformats.org/officeDocument/2006/relationships/tags" Target="../tags/tag10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9.jpe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-G, Logo white"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7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platzhalter 24"/>
          <p:cNvSpPr>
            <a:spLocks noGrp="1"/>
          </p:cNvSpPr>
          <p:nvPr>
            <p:ph type="body" sz="quarter" idx="13" hasCustomPrompt="1"/>
          </p:nvPr>
        </p:nvSpPr>
        <p:spPr>
          <a:xfrm>
            <a:off x="517199" y="4443323"/>
            <a:ext cx="4133402" cy="332568"/>
          </a:xfrm>
          <a:solidFill>
            <a:schemeClr val="bg1">
              <a:alpha val="80000"/>
            </a:schemeClr>
          </a:solidFill>
        </p:spPr>
        <p:txBody>
          <a:bodyPr wrap="square" lIns="108000" tIns="90000" rIns="108000" bIns="90000">
            <a:spAutoFit/>
          </a:bodyPr>
          <a:lstStyle>
            <a:lvl1pPr>
              <a:defRPr sz="1000" b="0">
                <a:solidFill>
                  <a:schemeClr val="accent3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de-DE"/>
              <a:t>Title of presentation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7199" y="2538989"/>
            <a:ext cx="8268026" cy="1527533"/>
          </a:xfrm>
        </p:spPr>
        <p:txBody>
          <a:bodyPr anchor="b"/>
          <a:lstStyle>
            <a:lvl1pPr>
              <a:defRPr sz="10000"/>
            </a:lvl1pPr>
          </a:lstStyle>
          <a:p>
            <a:r>
              <a:rPr lang="de-DE"/>
              <a:t>Text</a:t>
            </a:r>
            <a:endParaRPr lang="en-US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3201710" y="4435756"/>
            <a:ext cx="1448891" cy="340135"/>
          </a:xfrm>
        </p:spPr>
        <p:txBody>
          <a:bodyPr wrap="square" tIns="90000" bIns="90000">
            <a:spAutoFit/>
          </a:bodyPr>
          <a:lstStyle>
            <a:lvl1pPr algn="ctr">
              <a:defRPr sz="1000" baseline="0"/>
            </a:lvl1pPr>
          </a:lstStyle>
          <a:p>
            <a:pPr lvl="0"/>
            <a:r>
              <a:rPr lang="de-DE"/>
              <a:t>internal</a:t>
            </a:r>
            <a:endParaRPr lang="en-US"/>
          </a:p>
        </p:txBody>
      </p:sp>
      <p:cxnSp>
        <p:nvCxnSpPr>
          <p:cNvPr id="5" name="Gerader Verbinder 4"/>
          <p:cNvCxnSpPr/>
          <p:nvPr userDrawn="1"/>
        </p:nvCxnSpPr>
        <p:spPr>
          <a:xfrm>
            <a:off x="3201710" y="4512040"/>
            <a:ext cx="0" cy="18000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efaltete Ecke 11"/>
          <p:cNvSpPr/>
          <p:nvPr userDrawn="1"/>
        </p:nvSpPr>
        <p:spPr>
          <a:xfrm>
            <a:off x="-1144836" y="288926"/>
            <a:ext cx="1073161" cy="2282824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Title-G</a:t>
            </a:r>
          </a:p>
          <a:p>
            <a:r>
              <a:rPr lang="en-US" sz="1400" b="1" baseline="0" noProof="0">
                <a:solidFill>
                  <a:schemeClr val="bg1"/>
                </a:solidFill>
              </a:rPr>
              <a:t>Logo white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Select the appropriate layout from the templates.</a:t>
            </a: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own image under “Format background”.</a:t>
            </a:r>
          </a:p>
          <a:p>
            <a:endParaRPr lang="en-US" sz="1400" b="1" noProof="0">
              <a:solidFill>
                <a:schemeClr val="bg1"/>
              </a:solidFill>
            </a:endParaRPr>
          </a:p>
          <a:p>
            <a:endParaRPr lang="en-US" sz="1400" b="1" noProof="0">
              <a:solidFill>
                <a:schemeClr val="bg1"/>
              </a:solidFill>
            </a:endParaRPr>
          </a:p>
        </p:txBody>
      </p:sp>
      <p:grpSp>
        <p:nvGrpSpPr>
          <p:cNvPr id="14" name="Gruppieren 13"/>
          <p:cNvGrpSpPr/>
          <p:nvPr userDrawn="1"/>
        </p:nvGrpSpPr>
        <p:grpSpPr>
          <a:xfrm>
            <a:off x="3210224" y="5214398"/>
            <a:ext cx="5933776" cy="357255"/>
            <a:chOff x="2653913" y="5214398"/>
            <a:chExt cx="5933776" cy="357255"/>
          </a:xfrm>
          <a:solidFill>
            <a:srgbClr val="92D050"/>
          </a:solidFill>
        </p:grpSpPr>
        <p:sp>
          <p:nvSpPr>
            <p:cNvPr id="15" name="Gleichschenkliges Dreieck 14"/>
            <p:cNvSpPr/>
            <p:nvPr userDrawn="1"/>
          </p:nvSpPr>
          <p:spPr>
            <a:xfrm>
              <a:off x="3316868" y="5214398"/>
              <a:ext cx="144000" cy="18000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0">
              <a:noAutofit/>
            </a:bodyPr>
            <a:lstStyle/>
            <a:p>
              <a:pPr lvl="0" indent="0">
                <a:spcBef>
                  <a:spcPts val="0"/>
                </a:spcBef>
                <a:spcAft>
                  <a:spcPts val="600"/>
                </a:spcAft>
                <a:buFont typeface="+mj-lt"/>
                <a:buNone/>
              </a:pPr>
              <a:endParaRPr lang="en-US" sz="1000" b="0">
                <a:solidFill>
                  <a:schemeClr val="bg1"/>
                </a:solidFill>
              </a:endParaRPr>
            </a:p>
          </p:txBody>
        </p:sp>
        <p:sp>
          <p:nvSpPr>
            <p:cNvPr id="16" name="Rechteck 15"/>
            <p:cNvSpPr/>
            <p:nvPr userDrawn="1"/>
          </p:nvSpPr>
          <p:spPr>
            <a:xfrm>
              <a:off x="2653913" y="5345062"/>
              <a:ext cx="5933776" cy="22659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36000" rIns="72000" bIns="36000" rtlCol="0" anchor="t" anchorCtr="0">
              <a:spAutoFit/>
            </a:bodyPr>
            <a:lstStyle/>
            <a:p>
              <a:pPr marL="0" indent="0">
                <a:spcBef>
                  <a:spcPts val="0"/>
                </a:spcBef>
                <a:spcAft>
                  <a:spcPts val="600"/>
                </a:spcAft>
                <a:buFont typeface="+mj-lt"/>
                <a:buNone/>
                <a:tabLst>
                  <a:tab pos="2062163" algn="l"/>
                </a:tabLst>
              </a:pPr>
              <a:r>
                <a:rPr lang="en-US" sz="1000" baseline="0" noProof="0">
                  <a:solidFill>
                    <a:schemeClr val="bg1"/>
                  </a:solidFill>
                </a:rPr>
                <a:t>Please enter the label here </a:t>
              </a:r>
              <a:r>
                <a:rPr lang="en-US" sz="1000" b="1" baseline="0" noProof="0">
                  <a:solidFill>
                    <a:schemeClr val="bg1"/>
                  </a:solidFill>
                </a:rPr>
                <a:t>and </a:t>
              </a:r>
              <a:r>
                <a:rPr lang="en-US" sz="1000" baseline="0" noProof="0">
                  <a:solidFill>
                    <a:schemeClr val="bg1"/>
                  </a:solidFill>
                </a:rPr>
                <a:t>once on the slide master. Description on the following page.</a:t>
              </a:r>
            </a:p>
          </p:txBody>
        </p:sp>
      </p:grp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4025" y="287551"/>
            <a:ext cx="1861200" cy="18984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" y="3176"/>
            <a:ext cx="9143526" cy="514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54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hite"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-16384"/>
            <a:ext cx="9178317" cy="5159883"/>
          </a:xfrm>
          <a:prstGeom prst="rect">
            <a:avLst/>
          </a:prstGeom>
        </p:spPr>
      </p:pic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99845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3" name="think-cell Folie" r:id="rId6" imgW="136" imgH="136" progId="TCLayout.ActiveDocument.1">
                  <p:embed/>
                </p:oleObj>
              </mc:Choice>
              <mc:Fallback>
                <p:oleObj name="think-cell Folie" r:id="rId6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feld 8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/>
                </a:solidFill>
                <a:latin typeface="+mj-lt"/>
              </a:rPr>
              <a:t>Agenda</a:t>
            </a:r>
            <a:endParaRPr lang="en-US" sz="108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45" name="Gefaltete Ecke 44"/>
          <p:cNvSpPr/>
          <p:nvPr userDrawn="1"/>
        </p:nvSpPr>
        <p:spPr>
          <a:xfrm>
            <a:off x="-1144836" y="288925"/>
            <a:ext cx="1073161" cy="3624228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72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Agenda</a:t>
            </a:r>
          </a:p>
          <a:p>
            <a:r>
              <a:rPr lang="en-US" sz="1400" b="1" baseline="0" noProof="0">
                <a:solidFill>
                  <a:schemeClr val="bg1"/>
                </a:solidFill>
              </a:rPr>
              <a:t>white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31763" marR="0" lvl="0" indent="-1317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If necessary, insert your own image under “Format background”.</a:t>
            </a:r>
          </a:p>
          <a:p>
            <a:pPr marL="131763" marR="0" lvl="0" indent="-1317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Copy a </a:t>
            </a:r>
            <a:r>
              <a:rPr kumimoji="0" lang="en-US" sz="1000" b="1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table from the collection </a:t>
            </a: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at the end of this presentation as required. If it was deleted, you will also find it in the slide master.</a:t>
            </a:r>
            <a:endParaRPr lang="de-DE" sz="1000" b="0" baseline="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499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-16384"/>
            <a:ext cx="9178317" cy="5159883"/>
          </a:xfrm>
          <a:prstGeom prst="rect">
            <a:avLst/>
          </a:prstGeom>
        </p:spPr>
      </p:pic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308048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07" name="think-cell Folie" r:id="rId5" imgW="136" imgH="136" progId="TCLayout.ActiveDocument.1">
                  <p:embed/>
                </p:oleObj>
              </mc:Choice>
              <mc:Fallback>
                <p:oleObj name="think-cell Folie" r:id="rId5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feld 8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/>
                </a:solidFill>
                <a:latin typeface="+mj-lt"/>
              </a:rPr>
              <a:t>Agenda</a:t>
            </a:r>
            <a:endParaRPr lang="en-US" sz="108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Gefaltete Ecke 9"/>
          <p:cNvSpPr/>
          <p:nvPr userDrawn="1"/>
        </p:nvSpPr>
        <p:spPr>
          <a:xfrm>
            <a:off x="-1144836" y="288925"/>
            <a:ext cx="1073161" cy="3624228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72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Agenda</a:t>
            </a:r>
          </a:p>
          <a:p>
            <a:r>
              <a:rPr lang="en-US" sz="1400" b="1" baseline="0" noProof="0">
                <a:solidFill>
                  <a:schemeClr val="bg1"/>
                </a:solidFill>
              </a:rPr>
              <a:t>blue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31763" marR="0" lvl="0" indent="-1317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If necessary, insert your own image under “Format background”.</a:t>
            </a:r>
          </a:p>
          <a:p>
            <a:pPr marL="131763" marR="0" lvl="0" indent="-1317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Copy a </a:t>
            </a:r>
            <a:r>
              <a:rPr kumimoji="0" lang="en-US" sz="1000" b="1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table from the collection </a:t>
            </a: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at the end of this presentation as required. If it was deleted, you will also find it in the slide master.</a:t>
            </a:r>
            <a:endParaRPr lang="de-DE" sz="1000" b="0" baseline="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84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introduction"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-16384"/>
            <a:ext cx="9178317" cy="5159883"/>
          </a:xfrm>
          <a:prstGeom prst="rect">
            <a:avLst/>
          </a:prstGeom>
        </p:spPr>
      </p:pic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6357278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31" name="think-cell Folie" r:id="rId6" imgW="136" imgH="136" progId="TCLayout.ActiveDocument.1">
                  <p:embed/>
                </p:oleObj>
              </mc:Choice>
              <mc:Fallback>
                <p:oleObj name="think-cell Folie" r:id="rId6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platzhalt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717536" y="1694440"/>
            <a:ext cx="3723326" cy="3414948"/>
          </a:xfrm>
        </p:spPr>
        <p:txBody>
          <a:bodyPr anchor="b"/>
          <a:lstStyle>
            <a:lvl1pPr algn="r">
              <a:defRPr sz="25000">
                <a:solidFill>
                  <a:schemeClr val="bg1"/>
                </a:solidFill>
                <a:latin typeface="+mn-lt"/>
              </a:defRPr>
            </a:lvl1pPr>
            <a:lvl2pPr algn="r">
              <a:defRPr sz="25000" b="1"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00</a:t>
            </a:r>
            <a:endParaRPr lang="en-US"/>
          </a:p>
        </p:txBody>
      </p:sp>
      <p:sp>
        <p:nvSpPr>
          <p:cNvPr id="34" name="Textplatzhalter 33"/>
          <p:cNvSpPr>
            <a:spLocks noGrp="1"/>
          </p:cNvSpPr>
          <p:nvPr>
            <p:ph type="body" sz="quarter" idx="19" hasCustomPrompt="1"/>
          </p:nvPr>
        </p:nvSpPr>
        <p:spPr>
          <a:xfrm>
            <a:off x="286633" y="288926"/>
            <a:ext cx="4179201" cy="1841250"/>
          </a:xfrm>
        </p:spPr>
        <p:txBody>
          <a:bodyPr lIns="360000" tIns="180000"/>
          <a:lstStyle>
            <a:lvl1pPr>
              <a:spcBef>
                <a:spcPts val="0"/>
              </a:spcBef>
              <a:defRPr sz="48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defRPr sz="4800" b="1">
                <a:solidFill>
                  <a:schemeClr val="tx2"/>
                </a:solidFill>
                <a:latin typeface="+mj-lt"/>
              </a:defRPr>
            </a:lvl2pPr>
          </a:lstStyle>
          <a:p>
            <a:pPr lvl="0"/>
            <a:r>
              <a:rPr lang="de-DE"/>
              <a:t>Agenda </a:t>
            </a:r>
            <a:r>
              <a:rPr lang="de-DE" err="1"/>
              <a:t>list</a:t>
            </a:r>
            <a:r>
              <a:rPr lang="de-DE"/>
              <a:t> item</a:t>
            </a:r>
            <a:endParaRPr lang="en-US"/>
          </a:p>
        </p:txBody>
      </p:sp>
      <p:sp>
        <p:nvSpPr>
          <p:cNvPr id="45" name="Gefaltete Ecke 44"/>
          <p:cNvSpPr/>
          <p:nvPr userDrawn="1"/>
        </p:nvSpPr>
        <p:spPr>
          <a:xfrm>
            <a:off x="-1181528" y="288925"/>
            <a:ext cx="1109853" cy="3856355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72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Agenda</a:t>
            </a:r>
          </a:p>
          <a:p>
            <a:r>
              <a:rPr lang="en-US" sz="1400" b="1" baseline="0" noProof="0">
                <a:solidFill>
                  <a:schemeClr val="bg1"/>
                </a:solidFill>
              </a:rPr>
              <a:t>Introduction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indent="-180975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1000" baseline="0" noProof="0">
                <a:solidFill>
                  <a:schemeClr val="bg1"/>
                </a:solidFill>
              </a:rPr>
              <a:t>Insert own image</a:t>
            </a:r>
          </a:p>
          <a:p>
            <a:pPr marL="180975" indent="-180975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1000" baseline="0" noProof="0">
                <a:solidFill>
                  <a:schemeClr val="bg1"/>
                </a:solidFill>
              </a:rPr>
              <a:t>Enter agenda text in placeholder at top left. </a:t>
            </a:r>
            <a:endParaRPr lang="de-DE" sz="1000" b="0" baseline="0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000" baseline="0" noProof="0">
                <a:solidFill>
                  <a:schemeClr val="bg1"/>
                </a:solidFill>
              </a:rPr>
              <a:t>Enter bullet point consisting of </a:t>
            </a:r>
            <a:br>
              <a:rPr lang="en-US" sz="1000" baseline="0" noProof="0">
                <a:solidFill>
                  <a:schemeClr val="bg1"/>
                </a:solidFill>
              </a:rPr>
            </a:br>
            <a:r>
              <a:rPr lang="en-US" sz="1000" baseline="0" noProof="0">
                <a:solidFill>
                  <a:schemeClr val="bg1"/>
                </a:solidFill>
              </a:rPr>
              <a:t>2 digits in placeholder bottom right. </a:t>
            </a:r>
            <a:r>
              <a:rPr lang="de-DE" sz="1000" b="0" noProof="0">
                <a:solidFill>
                  <a:schemeClr val="bg1"/>
                </a:solidFill>
              </a:rPr>
              <a:t/>
            </a:r>
            <a:br>
              <a:rPr lang="de-DE" sz="1000" b="0" noProof="0">
                <a:solidFill>
                  <a:schemeClr val="bg1"/>
                </a:solidFill>
              </a:rPr>
            </a:br>
            <a:r>
              <a:rPr lang="de-DE" sz="1000" b="0" noProof="0">
                <a:solidFill>
                  <a:schemeClr val="bg1"/>
                </a:solidFill>
              </a:rPr>
              <a:t/>
            </a:r>
            <a:br>
              <a:rPr lang="de-DE" sz="1000" b="0" noProof="0">
                <a:solidFill>
                  <a:schemeClr val="bg1"/>
                </a:solidFill>
              </a:rPr>
            </a:br>
            <a:r>
              <a:rPr lang="de-DE" sz="1000" b="0" noProof="0">
                <a:solidFill>
                  <a:schemeClr val="bg1"/>
                </a:solidFill>
              </a:rPr>
              <a:t/>
            </a:r>
            <a:br>
              <a:rPr lang="de-DE" sz="1000" b="0" noProof="0">
                <a:solidFill>
                  <a:schemeClr val="bg1"/>
                </a:solidFill>
              </a:rPr>
            </a:br>
            <a:r>
              <a:rPr lang="en-US" sz="1000" b="1" baseline="0" noProof="0">
                <a:solidFill>
                  <a:schemeClr val="bg1"/>
                </a:solidFill>
              </a:rPr>
              <a:t>With light image blue text </a:t>
            </a:r>
            <a:r>
              <a:rPr lang="de-DE" sz="1000" b="1" baseline="0" noProof="0">
                <a:solidFill>
                  <a:schemeClr val="bg1"/>
                </a:solidFill>
              </a:rPr>
              <a:t/>
            </a:r>
            <a:br>
              <a:rPr lang="de-DE" sz="1000" b="1" baseline="0" noProof="0">
                <a:solidFill>
                  <a:schemeClr val="bg1"/>
                </a:solidFill>
              </a:rPr>
            </a:br>
            <a:r>
              <a:rPr lang="en-US" sz="1000" b="1" baseline="0" noProof="0">
                <a:solidFill>
                  <a:schemeClr val="bg1"/>
                </a:solidFill>
              </a:rPr>
              <a:t>(per format level 2). </a:t>
            </a:r>
            <a:endParaRPr lang="de-DE" sz="1000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542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hite"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99845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55" name="think-cell Folie" r:id="rId6" imgW="136" imgH="136" progId="TCLayout.ActiveDocument.1">
                  <p:embed/>
                </p:oleObj>
              </mc:Choice>
              <mc:Fallback>
                <p:oleObj name="think-cell Folie" r:id="rId6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feld 8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/>
                </a:solidFill>
                <a:latin typeface="+mj-lt"/>
              </a:rPr>
              <a:t>Agenda</a:t>
            </a:r>
            <a:endParaRPr lang="en-US" sz="108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45" name="Gefaltete Ecke 44"/>
          <p:cNvSpPr/>
          <p:nvPr userDrawn="1"/>
        </p:nvSpPr>
        <p:spPr>
          <a:xfrm>
            <a:off x="-1144836" y="288925"/>
            <a:ext cx="1073161" cy="3624228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72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Agenda</a:t>
            </a:r>
          </a:p>
          <a:p>
            <a:r>
              <a:rPr lang="en-US" sz="1400" b="1" baseline="0" noProof="0">
                <a:solidFill>
                  <a:schemeClr val="bg1"/>
                </a:solidFill>
              </a:rPr>
              <a:t>white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31763" marR="0" lvl="0" indent="-1317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If necessary, insert your own image under “Format background”.</a:t>
            </a:r>
          </a:p>
          <a:p>
            <a:pPr marL="131763" marR="0" lvl="0" indent="-1317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Copy a </a:t>
            </a:r>
            <a:r>
              <a:rPr kumimoji="0" lang="en-US" sz="1000" b="1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table from the collection </a:t>
            </a: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at the end of this presentation as required. If it was deleted, you will also find it in the slide master.</a:t>
            </a:r>
            <a:endParaRPr lang="de-DE" sz="1000" b="0" baseline="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746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308048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79" name="think-cell Folie" r:id="rId5" imgW="136" imgH="136" progId="TCLayout.ActiveDocument.1">
                  <p:embed/>
                </p:oleObj>
              </mc:Choice>
              <mc:Fallback>
                <p:oleObj name="think-cell Folie" r:id="rId5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feld 8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/>
                </a:solidFill>
                <a:latin typeface="+mj-lt"/>
              </a:rPr>
              <a:t>Agenda</a:t>
            </a:r>
            <a:endParaRPr lang="en-US" sz="108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Gefaltete Ecke 9"/>
          <p:cNvSpPr/>
          <p:nvPr userDrawn="1"/>
        </p:nvSpPr>
        <p:spPr>
          <a:xfrm>
            <a:off x="-1144836" y="288925"/>
            <a:ext cx="1073161" cy="3624228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72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Agenda</a:t>
            </a:r>
          </a:p>
          <a:p>
            <a:r>
              <a:rPr lang="en-US" sz="1400" b="1" baseline="0" noProof="0">
                <a:solidFill>
                  <a:schemeClr val="bg1"/>
                </a:solidFill>
              </a:rPr>
              <a:t>blue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31763" marR="0" lvl="0" indent="-1317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If necessary, insert your own image under “Format background”.</a:t>
            </a:r>
          </a:p>
          <a:p>
            <a:pPr marL="131763" marR="0" lvl="0" indent="-1317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Copy a </a:t>
            </a:r>
            <a:r>
              <a:rPr kumimoji="0" lang="en-US" sz="1000" b="1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table from the collection </a:t>
            </a: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at the end of this presentation as required. If it was deleted, you will also find it in the slide master.</a:t>
            </a:r>
            <a:endParaRPr lang="de-DE" sz="1000" b="0" baseline="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152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introduction"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6357278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03" name="think-cell Folie" r:id="rId6" imgW="136" imgH="136" progId="TCLayout.ActiveDocument.1">
                  <p:embed/>
                </p:oleObj>
              </mc:Choice>
              <mc:Fallback>
                <p:oleObj name="think-cell Folie" r:id="rId6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platzhalt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717536" y="1694440"/>
            <a:ext cx="3723326" cy="3414948"/>
          </a:xfrm>
        </p:spPr>
        <p:txBody>
          <a:bodyPr anchor="b"/>
          <a:lstStyle>
            <a:lvl1pPr algn="r">
              <a:defRPr sz="25000">
                <a:solidFill>
                  <a:schemeClr val="bg1"/>
                </a:solidFill>
                <a:latin typeface="+mn-lt"/>
              </a:defRPr>
            </a:lvl1pPr>
            <a:lvl2pPr algn="r">
              <a:defRPr sz="25000" b="1">
                <a:solidFill>
                  <a:schemeClr val="tx2"/>
                </a:solidFill>
              </a:defRPr>
            </a:lvl2pPr>
          </a:lstStyle>
          <a:p>
            <a:pPr lvl="0"/>
            <a:r>
              <a:rPr lang="de-DE"/>
              <a:t>00</a:t>
            </a:r>
            <a:endParaRPr lang="en-US"/>
          </a:p>
        </p:txBody>
      </p:sp>
      <p:sp>
        <p:nvSpPr>
          <p:cNvPr id="34" name="Textplatzhalter 33"/>
          <p:cNvSpPr>
            <a:spLocks noGrp="1"/>
          </p:cNvSpPr>
          <p:nvPr>
            <p:ph type="body" sz="quarter" idx="19" hasCustomPrompt="1"/>
          </p:nvPr>
        </p:nvSpPr>
        <p:spPr>
          <a:xfrm>
            <a:off x="286633" y="288926"/>
            <a:ext cx="4179201" cy="1841250"/>
          </a:xfrm>
        </p:spPr>
        <p:txBody>
          <a:bodyPr lIns="360000" tIns="180000"/>
          <a:lstStyle>
            <a:lvl1pPr>
              <a:spcBef>
                <a:spcPts val="0"/>
              </a:spcBef>
              <a:defRPr sz="4800" b="1">
                <a:solidFill>
                  <a:schemeClr val="bg1"/>
                </a:solidFill>
                <a:latin typeface="+mj-lt"/>
              </a:defRPr>
            </a:lvl1pPr>
            <a:lvl2pPr>
              <a:spcBef>
                <a:spcPts val="0"/>
              </a:spcBef>
              <a:defRPr sz="4800" b="1">
                <a:solidFill>
                  <a:schemeClr val="tx2"/>
                </a:solidFill>
                <a:latin typeface="+mj-lt"/>
              </a:defRPr>
            </a:lvl2pPr>
          </a:lstStyle>
          <a:p>
            <a:pPr lvl="0"/>
            <a:r>
              <a:rPr lang="de-DE"/>
              <a:t>Agenda </a:t>
            </a:r>
            <a:r>
              <a:rPr lang="de-DE" err="1"/>
              <a:t>list</a:t>
            </a:r>
            <a:r>
              <a:rPr lang="de-DE"/>
              <a:t> item</a:t>
            </a:r>
            <a:endParaRPr lang="en-US"/>
          </a:p>
        </p:txBody>
      </p:sp>
      <p:sp>
        <p:nvSpPr>
          <p:cNvPr id="45" name="Gefaltete Ecke 44"/>
          <p:cNvSpPr/>
          <p:nvPr userDrawn="1"/>
        </p:nvSpPr>
        <p:spPr>
          <a:xfrm>
            <a:off x="-1181528" y="288925"/>
            <a:ext cx="1109853" cy="3856355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72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Agenda</a:t>
            </a:r>
          </a:p>
          <a:p>
            <a:r>
              <a:rPr lang="en-US" sz="1400" b="1" baseline="0" noProof="0">
                <a:solidFill>
                  <a:schemeClr val="bg1"/>
                </a:solidFill>
              </a:rPr>
              <a:t>Introduction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indent="-180975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1000" baseline="0" noProof="0">
                <a:solidFill>
                  <a:schemeClr val="bg1"/>
                </a:solidFill>
              </a:rPr>
              <a:t>Insert own image</a:t>
            </a:r>
          </a:p>
          <a:p>
            <a:pPr marL="180975" indent="-180975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1000" baseline="0" noProof="0">
                <a:solidFill>
                  <a:schemeClr val="bg1"/>
                </a:solidFill>
              </a:rPr>
              <a:t>Enter agenda text in placeholder at top left. </a:t>
            </a:r>
            <a:endParaRPr lang="de-DE" sz="1000" b="0" baseline="0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000" baseline="0" noProof="0">
                <a:solidFill>
                  <a:schemeClr val="bg1"/>
                </a:solidFill>
              </a:rPr>
              <a:t>Enter bullet point consisting of </a:t>
            </a:r>
            <a:br>
              <a:rPr lang="en-US" sz="1000" baseline="0" noProof="0">
                <a:solidFill>
                  <a:schemeClr val="bg1"/>
                </a:solidFill>
              </a:rPr>
            </a:br>
            <a:r>
              <a:rPr lang="en-US" sz="1000" baseline="0" noProof="0">
                <a:solidFill>
                  <a:schemeClr val="bg1"/>
                </a:solidFill>
              </a:rPr>
              <a:t>2 digits in placeholder bottom right. </a:t>
            </a:r>
            <a:r>
              <a:rPr lang="de-DE" sz="1000" b="0" noProof="0">
                <a:solidFill>
                  <a:schemeClr val="bg1"/>
                </a:solidFill>
              </a:rPr>
              <a:t/>
            </a:r>
            <a:br>
              <a:rPr lang="de-DE" sz="1000" b="0" noProof="0">
                <a:solidFill>
                  <a:schemeClr val="bg1"/>
                </a:solidFill>
              </a:rPr>
            </a:br>
            <a:r>
              <a:rPr lang="de-DE" sz="1000" b="0" noProof="0">
                <a:solidFill>
                  <a:schemeClr val="bg1"/>
                </a:solidFill>
              </a:rPr>
              <a:t/>
            </a:r>
            <a:br>
              <a:rPr lang="de-DE" sz="1000" b="0" noProof="0">
                <a:solidFill>
                  <a:schemeClr val="bg1"/>
                </a:solidFill>
              </a:rPr>
            </a:br>
            <a:r>
              <a:rPr lang="de-DE" sz="1000" b="0" noProof="0">
                <a:solidFill>
                  <a:schemeClr val="bg1"/>
                </a:solidFill>
              </a:rPr>
              <a:t/>
            </a:r>
            <a:br>
              <a:rPr lang="de-DE" sz="1000" b="0" noProof="0">
                <a:solidFill>
                  <a:schemeClr val="bg1"/>
                </a:solidFill>
              </a:rPr>
            </a:br>
            <a:r>
              <a:rPr lang="en-US" sz="1000" b="1" baseline="0" noProof="0">
                <a:solidFill>
                  <a:schemeClr val="bg1"/>
                </a:solidFill>
              </a:rPr>
              <a:t>With light image blue text </a:t>
            </a:r>
            <a:r>
              <a:rPr lang="de-DE" sz="1000" b="1" baseline="0" noProof="0">
                <a:solidFill>
                  <a:schemeClr val="bg1"/>
                </a:solidFill>
              </a:rPr>
              <a:t/>
            </a:r>
            <a:br>
              <a:rPr lang="de-DE" sz="1000" b="1" baseline="0" noProof="0">
                <a:solidFill>
                  <a:schemeClr val="bg1"/>
                </a:solidFill>
              </a:rPr>
            </a:br>
            <a:r>
              <a:rPr lang="en-US" sz="1000" b="1" baseline="0" noProof="0">
                <a:solidFill>
                  <a:schemeClr val="bg1"/>
                </a:solidFill>
              </a:rPr>
              <a:t>(per format level 2). </a:t>
            </a:r>
            <a:endParaRPr lang="de-DE" sz="1000" b="1" noProof="0">
              <a:solidFill>
                <a:schemeClr val="bg1"/>
              </a:solidFill>
            </a:endParaRPr>
          </a:p>
        </p:txBody>
      </p:sp>
      <p:sp>
        <p:nvSpPr>
          <p:cNvPr id="11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5829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642738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27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Edit title master format by clicking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Edit text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 err="1"/>
              <a:t>Fourth</a:t>
            </a:r>
            <a:r>
              <a:rPr lang="de-DE"/>
              <a:t> level</a:t>
            </a:r>
          </a:p>
          <a:p>
            <a:pPr lvl="4"/>
            <a:r>
              <a:rPr lang="de-DE" err="1"/>
              <a:t>Fifth</a:t>
            </a:r>
            <a:r>
              <a:rPr lang="de-DE"/>
              <a:t> level</a:t>
            </a:r>
          </a:p>
        </p:txBody>
      </p:sp>
      <p:sp>
        <p:nvSpPr>
          <p:cNvPr id="12" name="Gefaltete Ecke 11"/>
          <p:cNvSpPr/>
          <p:nvPr userDrawn="1"/>
        </p:nvSpPr>
        <p:spPr>
          <a:xfrm>
            <a:off x="-1144836" y="288926"/>
            <a:ext cx="1073161" cy="2282824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Title, content </a:t>
            </a:r>
            <a:endParaRPr lang="en-US" sz="1400" b="1" noProof="0">
              <a:solidFill>
                <a:schemeClr val="bg1"/>
              </a:solidFill>
            </a:endParaRPr>
          </a:p>
          <a:p>
            <a:r>
              <a:rPr lang="en-US" sz="100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Slide for texts, tables and graphics</a:t>
            </a:r>
            <a:endParaRPr lang="en-US" sz="1000" b="0" kern="1200" baseline="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1" name="Gerader Verbinder 10"/>
          <p:cNvCxnSpPr/>
          <p:nvPr userDrawn="1"/>
        </p:nvCxnSpPr>
        <p:spPr>
          <a:xfrm>
            <a:off x="0" y="4551363"/>
            <a:ext cx="9144000" cy="0"/>
          </a:xfrm>
          <a:prstGeom prst="line">
            <a:avLst/>
          </a:prstGeom>
          <a:ln w="63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549831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baseline="0"/>
              <a:t>Sept 01, 2022</a:t>
            </a:r>
            <a:endParaRPr lang="de-DE" noProof="0"/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701986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64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714333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51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4548186"/>
          </a:xfrm>
          <a:solidFill>
            <a:schemeClr val="accent2"/>
          </a:solidFill>
          <a:ln w="6350">
            <a:noFill/>
            <a:miter lim="800000"/>
          </a:ln>
        </p:spPr>
        <p:txBody>
          <a:bodyPr lIns="4860000" tIns="0" anchor="ctr" anchorCtr="0"/>
          <a:lstStyle>
            <a:lvl1pPr marL="0" marR="0" indent="0" algn="l" defTabSz="914400" rtl="0" eaLnBrk="1" fontAlgn="auto" latinLnBrk="0" hangingPunct="1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b="0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de-DE"/>
              <a:t>Insert image</a:t>
            </a:r>
            <a:br>
              <a:rPr lang="de-DE"/>
            </a:br>
            <a:r>
              <a:rPr lang="de-DE"/>
              <a:t/>
            </a:r>
            <a:br>
              <a:rPr lang="de-DE"/>
            </a:br>
            <a:r>
              <a:rPr lang="en-GB"/>
              <a:t>If required, use “Reset slide” command to restore layer order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Edit title master format by clicking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287337" y="1131888"/>
            <a:ext cx="4140201" cy="324100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Edit text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 err="1"/>
              <a:t>Fourth</a:t>
            </a:r>
            <a:r>
              <a:rPr lang="de-DE"/>
              <a:t> level</a:t>
            </a:r>
          </a:p>
          <a:p>
            <a:pPr lvl="4"/>
            <a:r>
              <a:rPr lang="de-DE" err="1"/>
              <a:t>Fifth</a:t>
            </a:r>
            <a:r>
              <a:rPr lang="de-DE"/>
              <a:t> level</a:t>
            </a:r>
          </a:p>
        </p:txBody>
      </p:sp>
      <p:sp>
        <p:nvSpPr>
          <p:cNvPr id="12" name="Gefaltete Ecke 11"/>
          <p:cNvSpPr/>
          <p:nvPr userDrawn="1"/>
        </p:nvSpPr>
        <p:spPr>
          <a:xfrm>
            <a:off x="-1144836" y="288926"/>
            <a:ext cx="1073161" cy="2916611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Title and content on image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Adjust text color depending on image content. Switch between blue and white possible.</a:t>
            </a: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Avoid inflationary usage.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46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content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635941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5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86635" y="303212"/>
            <a:ext cx="8498590" cy="576263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Edit title master format by clicking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286635" y="1131888"/>
            <a:ext cx="4140000" cy="3419475"/>
          </a:xfrm>
        </p:spPr>
        <p:txBody>
          <a:bodyPr/>
          <a:lstStyle>
            <a:lvl1pPr>
              <a:defRPr/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Edit text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 err="1"/>
              <a:t>Fourth</a:t>
            </a:r>
            <a:r>
              <a:rPr lang="de-DE"/>
              <a:t> level</a:t>
            </a:r>
          </a:p>
          <a:p>
            <a:pPr lvl="4"/>
            <a:r>
              <a:rPr lang="de-DE" err="1"/>
              <a:t>Fifth</a:t>
            </a:r>
            <a:r>
              <a:rPr lang="de-DE"/>
              <a:t> level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645225" y="1131888"/>
            <a:ext cx="4140000" cy="34194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buClr>
                <a:schemeClr val="tx2"/>
              </a:buClr>
              <a:defRPr/>
            </a:lvl3pPr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de-DE"/>
              <a:t>Edit text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 err="1"/>
              <a:t>Fourth</a:t>
            </a:r>
            <a:r>
              <a:rPr lang="de-DE"/>
              <a:t> level</a:t>
            </a:r>
          </a:p>
          <a:p>
            <a:pPr lvl="4"/>
            <a:r>
              <a:rPr lang="de-DE" err="1"/>
              <a:t>Fifth</a:t>
            </a:r>
            <a:r>
              <a:rPr lang="de-DE"/>
              <a:t> level</a:t>
            </a:r>
          </a:p>
        </p:txBody>
      </p:sp>
      <p:sp>
        <p:nvSpPr>
          <p:cNvPr id="11" name="Gefaltete Ecke 10"/>
          <p:cNvSpPr/>
          <p:nvPr userDrawn="1"/>
        </p:nvSpPr>
        <p:spPr>
          <a:xfrm>
            <a:off x="-1144836" y="288926"/>
            <a:ext cx="1073161" cy="2282824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Title, content</a:t>
            </a:r>
            <a:endParaRPr lang="en-US" sz="1400" b="1" noProof="0">
              <a:solidFill>
                <a:schemeClr val="bg1"/>
              </a:solidFill>
            </a:endParaRPr>
          </a:p>
          <a:p>
            <a:r>
              <a:rPr lang="en-US" sz="100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Slide for texts, tables and graphics</a:t>
            </a:r>
            <a:endParaRPr lang="en-US" sz="1000" b="0" kern="1200" baseline="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2" name="Gerader Verbinder 11"/>
          <p:cNvCxnSpPr/>
          <p:nvPr userDrawn="1"/>
        </p:nvCxnSpPr>
        <p:spPr>
          <a:xfrm>
            <a:off x="0" y="4551363"/>
            <a:ext cx="9144000" cy="0"/>
          </a:xfrm>
          <a:prstGeom prst="line">
            <a:avLst/>
          </a:prstGeom>
          <a:ln w="63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umsplatzhalter 3"/>
          <p:cNvSpPr>
            <a:spLocks noGrp="1"/>
          </p:cNvSpPr>
          <p:nvPr>
            <p:ph type="dt" sz="half" idx="10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416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I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634930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9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86635" y="303212"/>
            <a:ext cx="8498590" cy="576263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Edit title master format by clicking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286635" y="1131888"/>
            <a:ext cx="4140000" cy="3419475"/>
          </a:xfrm>
        </p:spPr>
        <p:txBody>
          <a:bodyPr/>
          <a:lstStyle>
            <a:lvl1pPr>
              <a:defRPr/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Edit text </a:t>
            </a:r>
            <a:r>
              <a:rPr lang="de-DE" err="1"/>
              <a:t>master</a:t>
            </a:r>
            <a:r>
              <a:rPr lang="de-DE"/>
              <a:t> </a:t>
            </a:r>
            <a:r>
              <a:rPr lang="de-DE" err="1"/>
              <a:t>format</a:t>
            </a:r>
            <a:endParaRPr lang="de-DE"/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 err="1"/>
              <a:t>Fourth</a:t>
            </a:r>
            <a:r>
              <a:rPr lang="de-DE"/>
              <a:t> level</a:t>
            </a:r>
          </a:p>
          <a:p>
            <a:pPr lvl="4"/>
            <a:r>
              <a:rPr lang="de-DE" err="1"/>
              <a:t>Fifth</a:t>
            </a:r>
            <a:r>
              <a:rPr lang="de-DE"/>
              <a:t> level</a:t>
            </a:r>
          </a:p>
        </p:txBody>
      </p:sp>
      <p:sp>
        <p:nvSpPr>
          <p:cNvPr id="11" name="Gefaltete Ecke 10"/>
          <p:cNvSpPr/>
          <p:nvPr userDrawn="1"/>
        </p:nvSpPr>
        <p:spPr>
          <a:xfrm>
            <a:off x="-1144836" y="288926"/>
            <a:ext cx="1073161" cy="2282824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Title, content</a:t>
            </a:r>
            <a:endParaRPr lang="en-US" sz="1400" b="1" noProof="0">
              <a:solidFill>
                <a:schemeClr val="bg1"/>
              </a:solidFill>
            </a:endParaRPr>
          </a:p>
          <a:p>
            <a:r>
              <a:rPr lang="en-US" sz="100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Slide for texts </a:t>
            </a:r>
            <a:r>
              <a:rPr lang="de-DE" sz="1000" b="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de-DE" sz="1000" b="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with image</a:t>
            </a:r>
            <a:endParaRPr lang="en-US" sz="1000" b="0" kern="1200" baseline="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Bildplatzhalter 14"/>
          <p:cNvSpPr>
            <a:spLocks noGrp="1"/>
          </p:cNvSpPr>
          <p:nvPr>
            <p:ph type="pic" sz="quarter" idx="15" hasCustomPrompt="1"/>
          </p:nvPr>
        </p:nvSpPr>
        <p:spPr>
          <a:xfrm>
            <a:off x="4645225" y="1131888"/>
            <a:ext cx="4140000" cy="3240000"/>
          </a:xfrm>
          <a:solidFill>
            <a:schemeClr val="bg1">
              <a:lumMod val="75000"/>
            </a:schemeClr>
          </a:solidFill>
        </p:spPr>
        <p:txBody>
          <a:bodyPr lIns="180000" tIns="180000"/>
          <a:lstStyle>
            <a:lvl1pPr>
              <a:defRPr b="0">
                <a:latin typeface="+mn-lt"/>
              </a:defRPr>
            </a:lvl1pPr>
          </a:lstStyle>
          <a:p>
            <a:r>
              <a:rPr lang="de-DE"/>
              <a:t>Insert image here</a:t>
            </a:r>
            <a:endParaRPr lang="en-US"/>
          </a:p>
        </p:txBody>
      </p:sp>
      <p:cxnSp>
        <p:nvCxnSpPr>
          <p:cNvPr id="16" name="Gerader Verbinder 15"/>
          <p:cNvCxnSpPr/>
          <p:nvPr userDrawn="1"/>
        </p:nvCxnSpPr>
        <p:spPr>
          <a:xfrm>
            <a:off x="0" y="4551363"/>
            <a:ext cx="9144000" cy="0"/>
          </a:xfrm>
          <a:prstGeom prst="line">
            <a:avLst/>
          </a:prstGeom>
          <a:ln w="63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94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-H, Logo white"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1" name="think-cell Folie" r:id="rId6" imgW="360" imgH="360" progId="TCLayout.ActiveDocument.1">
                  <p:embed/>
                </p:oleObj>
              </mc:Choice>
              <mc:Fallback>
                <p:oleObj name="think-cell Folie" r:id="rId6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eck 2" hidden="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l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SzPct val="90000"/>
              <a:buFontTx/>
              <a:buNone/>
            </a:pPr>
            <a:endParaRPr lang="de-DE" sz="4800" b="1" i="0" baseline="0">
              <a:solidFill>
                <a:schemeClr val="tx1"/>
              </a:solidFill>
              <a:latin typeface="Lufthansa Office Head" panose="020B0404040000000004" pitchFamily="34" charset="0"/>
              <a:ea typeface="+mn-ea"/>
              <a:cs typeface="+mn-cs"/>
              <a:sym typeface="Lufthansa Office Head" panose="020B0404040000000004" pitchFamily="34" charset="0"/>
            </a:endParaRPr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3" hasCustomPrompt="1"/>
          </p:nvPr>
        </p:nvSpPr>
        <p:spPr>
          <a:xfrm>
            <a:off x="517199" y="4443323"/>
            <a:ext cx="4133402" cy="332568"/>
          </a:xfrm>
          <a:solidFill>
            <a:schemeClr val="bg1">
              <a:alpha val="80000"/>
            </a:schemeClr>
          </a:solidFill>
        </p:spPr>
        <p:txBody>
          <a:bodyPr wrap="square" lIns="108000" tIns="90000" rIns="108000" bIns="90000">
            <a:spAutoFit/>
          </a:bodyPr>
          <a:lstStyle>
            <a:lvl1pPr>
              <a:defRPr sz="1000" b="0">
                <a:solidFill>
                  <a:schemeClr val="accent3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de-DE"/>
              <a:t>Title of presentation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7199" y="2776678"/>
            <a:ext cx="4126239" cy="1273843"/>
          </a:xfrm>
          <a:solidFill>
            <a:schemeClr val="bg1">
              <a:alpha val="80000"/>
            </a:schemeClr>
          </a:solidFill>
          <a:effectLst/>
        </p:spPr>
        <p:txBody>
          <a:bodyPr vert="horz" wrap="square" lIns="180000" tIns="144000" rIns="180000" bIns="108000" rtlCol="0" anchor="b" anchorCtr="0">
            <a:spAutoFit/>
          </a:bodyPr>
          <a:lstStyle>
            <a:lvl1pPr>
              <a:defRPr lang="en-US" sz="7200" baseline="0" dirty="0">
                <a:effectLst/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Lufthansa Office Head" panose="020B0404040000000004" pitchFamily="34" charset="0"/>
            </a:pPr>
            <a:r>
              <a:rPr lang="de-DE"/>
              <a:t>Text</a:t>
            </a:r>
            <a:endParaRPr lang="en-US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3201710" y="4435756"/>
            <a:ext cx="1448891" cy="340135"/>
          </a:xfrm>
        </p:spPr>
        <p:txBody>
          <a:bodyPr wrap="square" tIns="90000" bIns="90000">
            <a:spAutoFit/>
          </a:bodyPr>
          <a:lstStyle>
            <a:lvl1pPr algn="ctr">
              <a:defRPr sz="1000"/>
            </a:lvl1pPr>
          </a:lstStyle>
          <a:p>
            <a:pPr lvl="0"/>
            <a:r>
              <a:rPr lang="de-DE"/>
              <a:t>Label</a:t>
            </a:r>
            <a:endParaRPr lang="en-US"/>
          </a:p>
        </p:txBody>
      </p:sp>
      <p:cxnSp>
        <p:nvCxnSpPr>
          <p:cNvPr id="5" name="Gerader Verbinder 4"/>
          <p:cNvCxnSpPr/>
          <p:nvPr userDrawn="1"/>
        </p:nvCxnSpPr>
        <p:spPr>
          <a:xfrm>
            <a:off x="3201710" y="4512040"/>
            <a:ext cx="0" cy="18000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efaltete Ecke 11"/>
          <p:cNvSpPr/>
          <p:nvPr userDrawn="1"/>
        </p:nvSpPr>
        <p:spPr>
          <a:xfrm>
            <a:off x="-1144836" y="288926"/>
            <a:ext cx="1073161" cy="2282824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Title-H</a:t>
            </a:r>
          </a:p>
          <a:p>
            <a:r>
              <a:rPr lang="en-US" sz="1400" b="1" baseline="0" noProof="0">
                <a:solidFill>
                  <a:schemeClr val="bg1"/>
                </a:solidFill>
              </a:rPr>
              <a:t>Logo white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Select the appropriate layout from the templates.</a:t>
            </a: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own image under “Format background”.</a:t>
            </a:r>
          </a:p>
          <a:p>
            <a:endParaRPr lang="en-US" sz="1400" b="1" noProof="0">
              <a:solidFill>
                <a:schemeClr val="bg1"/>
              </a:solidFill>
            </a:endParaRPr>
          </a:p>
          <a:p>
            <a:endParaRPr lang="en-US" sz="1400" b="1" noProof="0">
              <a:solidFill>
                <a:schemeClr val="bg1"/>
              </a:solidFill>
            </a:endParaRPr>
          </a:p>
        </p:txBody>
      </p:sp>
      <p:grpSp>
        <p:nvGrpSpPr>
          <p:cNvPr id="14" name="Gruppieren 13"/>
          <p:cNvGrpSpPr/>
          <p:nvPr userDrawn="1"/>
        </p:nvGrpSpPr>
        <p:grpSpPr>
          <a:xfrm>
            <a:off x="3210224" y="5214398"/>
            <a:ext cx="5933776" cy="357255"/>
            <a:chOff x="2653913" y="5214398"/>
            <a:chExt cx="5933776" cy="357255"/>
          </a:xfrm>
          <a:solidFill>
            <a:srgbClr val="92D050"/>
          </a:solidFill>
        </p:grpSpPr>
        <p:sp>
          <p:nvSpPr>
            <p:cNvPr id="15" name="Gleichschenkliges Dreieck 14"/>
            <p:cNvSpPr/>
            <p:nvPr userDrawn="1"/>
          </p:nvSpPr>
          <p:spPr>
            <a:xfrm>
              <a:off x="3316868" y="5214398"/>
              <a:ext cx="144000" cy="18000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0">
              <a:noAutofit/>
            </a:bodyPr>
            <a:lstStyle/>
            <a:p>
              <a:pPr lvl="0" indent="0">
                <a:spcBef>
                  <a:spcPts val="0"/>
                </a:spcBef>
                <a:spcAft>
                  <a:spcPts val="600"/>
                </a:spcAft>
                <a:buFont typeface="+mj-lt"/>
                <a:buNone/>
              </a:pPr>
              <a:endParaRPr lang="en-US" sz="1000" b="0">
                <a:solidFill>
                  <a:schemeClr val="bg1"/>
                </a:solidFill>
              </a:endParaRPr>
            </a:p>
          </p:txBody>
        </p:sp>
        <p:sp>
          <p:nvSpPr>
            <p:cNvPr id="16" name="Rechteck 15"/>
            <p:cNvSpPr/>
            <p:nvPr userDrawn="1"/>
          </p:nvSpPr>
          <p:spPr>
            <a:xfrm>
              <a:off x="2653913" y="5345062"/>
              <a:ext cx="5933776" cy="22659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36000" rIns="72000" bIns="36000" rtlCol="0" anchor="t" anchorCtr="0">
              <a:spAutoFit/>
            </a:bodyPr>
            <a:lstStyle/>
            <a:p>
              <a:pPr marL="0" indent="0">
                <a:spcBef>
                  <a:spcPts val="0"/>
                </a:spcBef>
                <a:spcAft>
                  <a:spcPts val="600"/>
                </a:spcAft>
                <a:buFont typeface="+mj-lt"/>
                <a:buNone/>
                <a:tabLst>
                  <a:tab pos="2062163" algn="l"/>
                </a:tabLst>
              </a:pPr>
              <a:r>
                <a:rPr lang="en-US" sz="1000" baseline="0" noProof="0">
                  <a:solidFill>
                    <a:schemeClr val="bg1"/>
                  </a:solidFill>
                </a:rPr>
                <a:t>Please enter the label here </a:t>
              </a:r>
              <a:r>
                <a:rPr lang="en-US" sz="1000" b="1" baseline="0" noProof="0">
                  <a:solidFill>
                    <a:schemeClr val="bg1"/>
                  </a:solidFill>
                </a:rPr>
                <a:t>and </a:t>
              </a:r>
              <a:r>
                <a:rPr lang="en-US" sz="1000" baseline="0" noProof="0">
                  <a:solidFill>
                    <a:schemeClr val="bg1"/>
                  </a:solidFill>
                </a:rPr>
                <a:t>once on the slide master. Description on the following page.</a:t>
              </a:r>
            </a:p>
          </p:txBody>
        </p:sp>
      </p:grp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4025" y="287551"/>
            <a:ext cx="1861200" cy="18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95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307258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23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Gefaltete Ecke 4"/>
          <p:cNvSpPr/>
          <p:nvPr userDrawn="1"/>
        </p:nvSpPr>
        <p:spPr>
          <a:xfrm>
            <a:off x="-1144836" y="288926"/>
            <a:ext cx="1073161" cy="2575768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Image only 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own image</a:t>
            </a:r>
          </a:p>
        </p:txBody>
      </p:sp>
      <p:sp>
        <p:nvSpPr>
          <p:cNvPr id="9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4548186"/>
          </a:xfrm>
          <a:solidFill>
            <a:schemeClr val="accent2">
              <a:lumMod val="75000"/>
            </a:schemeClr>
          </a:solidFill>
          <a:ln w="6350">
            <a:noFill/>
            <a:miter lim="800000"/>
          </a:ln>
        </p:spPr>
        <p:txBody>
          <a:bodyPr tIns="1800000"/>
          <a:lstStyle>
            <a:lvl1pPr marL="0" marR="0" indent="0" algn="ctr" defTabSz="914400" rtl="0" eaLnBrk="1" fontAlgn="auto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b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de-DE"/>
              <a:t>Insert image here</a:t>
            </a:r>
            <a:endParaRPr lang="en-US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92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388096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47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Gefaltete Ecke 11"/>
          <p:cNvSpPr/>
          <p:nvPr userDrawn="1"/>
        </p:nvSpPr>
        <p:spPr>
          <a:xfrm>
            <a:off x="-1144836" y="288926"/>
            <a:ext cx="1073161" cy="2282824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Final slide</a:t>
            </a:r>
            <a:endParaRPr lang="en-US" sz="1400" b="1" noProof="0">
              <a:solidFill>
                <a:schemeClr val="bg1"/>
              </a:solidFill>
            </a:endParaRPr>
          </a:p>
          <a:p>
            <a:r>
              <a:rPr lang="en-US" sz="100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Enter your contact details here</a:t>
            </a:r>
            <a:endParaRPr lang="en-US" sz="1000" b="0" kern="1200" baseline="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097274" y="2181429"/>
            <a:ext cx="3718560" cy="1109052"/>
          </a:xfrm>
        </p:spPr>
        <p:txBody>
          <a:bodyPr/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b="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Your presenter was: &lt;name&gt;</a:t>
            </a:r>
            <a:br>
              <a:rPr lang="en-US"/>
            </a:br>
            <a:r>
              <a:rPr lang="en-US"/>
              <a:t>&lt;name&gt;@lhsystems.com</a:t>
            </a:r>
          </a:p>
        </p:txBody>
      </p:sp>
      <p:sp>
        <p:nvSpPr>
          <p:cNvPr id="9" name="Textfeld 8"/>
          <p:cNvSpPr txBox="1"/>
          <p:nvPr userDrawn="1"/>
        </p:nvSpPr>
        <p:spPr>
          <a:xfrm>
            <a:off x="3604560" y="1223487"/>
            <a:ext cx="609600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4800" baseline="0" noProof="0">
                <a:solidFill>
                  <a:schemeClr val="accent5"/>
                </a:solidFill>
              </a:rPr>
              <a:t>→</a:t>
            </a:r>
            <a:endParaRPr lang="de-DE" sz="4800">
              <a:solidFill>
                <a:schemeClr val="accent5"/>
              </a:solidFill>
            </a:endParaRPr>
          </a:p>
        </p:txBody>
      </p:sp>
      <p:sp>
        <p:nvSpPr>
          <p:cNvPr id="24" name="Textfeld 23"/>
          <p:cNvSpPr txBox="1"/>
          <p:nvPr userDrawn="1"/>
        </p:nvSpPr>
        <p:spPr>
          <a:xfrm>
            <a:off x="4097274" y="1418654"/>
            <a:ext cx="2838994" cy="37445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indent="0">
              <a:lnSpc>
                <a:spcPct val="98000"/>
              </a:lnSpc>
              <a:spcBef>
                <a:spcPts val="0"/>
              </a:spcBef>
              <a:spcAft>
                <a:spcPts val="1800"/>
              </a:spcAft>
              <a:buSzPct val="90000"/>
              <a:buFont typeface="Wingdings" panose="05000000000000000000" pitchFamily="2" charset="2"/>
              <a:buNone/>
              <a:defRPr sz="1400" b="1">
                <a:solidFill>
                  <a:schemeClr val="bg1"/>
                </a:solidFill>
                <a:latin typeface="+mj-lt"/>
              </a:defRPr>
            </a:lvl1pPr>
            <a:lvl2pPr marL="0" lvl="1" indent="0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</a:defRPr>
            </a:lvl2pPr>
            <a:lvl3pPr marL="144000" indent="-144000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/>
            </a:lvl3pPr>
            <a:lvl4pPr marL="288000" indent="-144000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/>
            </a:lvl4pPr>
            <a:lvl5pPr marL="432000" indent="-144000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/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pPr lvl="0"/>
            <a:r>
              <a:rPr lang="en-US" sz="2000" baseline="0">
                <a:solidFill>
                  <a:schemeClr val="tx2"/>
                </a:solidFill>
              </a:rPr>
              <a:t>Contact</a:t>
            </a:r>
            <a:endParaRPr lang="de-DE" sz="2000">
              <a:solidFill>
                <a:schemeClr val="tx2"/>
              </a:solidFill>
            </a:endParaRPr>
          </a:p>
        </p:txBody>
      </p:sp>
      <p:sp>
        <p:nvSpPr>
          <p:cNvPr id="26" name="Bildplatzhalter 25"/>
          <p:cNvSpPr>
            <a:spLocks noGrp="1"/>
          </p:cNvSpPr>
          <p:nvPr>
            <p:ph type="pic" sz="quarter" idx="12" hasCustomPrompt="1"/>
          </p:nvPr>
        </p:nvSpPr>
        <p:spPr>
          <a:xfrm>
            <a:off x="1554782" y="1130481"/>
            <a:ext cx="1620000" cy="2160000"/>
          </a:xfrm>
          <a:solidFill>
            <a:schemeClr val="bg2"/>
          </a:solidFill>
        </p:spPr>
        <p:txBody>
          <a:bodyPr lIns="180000" tIns="180000" rIns="180000" bIns="180000"/>
          <a:lstStyle>
            <a:lvl1pPr>
              <a:defRPr b="0">
                <a:latin typeface="+mn-lt"/>
              </a:defRPr>
            </a:lvl1pPr>
          </a:lstStyle>
          <a:p>
            <a:r>
              <a:rPr lang="de-DE"/>
              <a:t>Portrait</a:t>
            </a:r>
          </a:p>
        </p:txBody>
      </p:sp>
      <p:cxnSp>
        <p:nvCxnSpPr>
          <p:cNvPr id="10" name="Gerader Verbinder 9"/>
          <p:cNvCxnSpPr/>
          <p:nvPr userDrawn="1"/>
        </p:nvCxnSpPr>
        <p:spPr>
          <a:xfrm>
            <a:off x="0" y="4551363"/>
            <a:ext cx="9144000" cy="0"/>
          </a:xfrm>
          <a:prstGeom prst="line">
            <a:avLst/>
          </a:prstGeom>
          <a:ln w="63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0837" y="4746495"/>
            <a:ext cx="1861570" cy="206634"/>
          </a:xfrm>
          <a:prstGeom prst="rect">
            <a:avLst/>
          </a:prstGeom>
        </p:spPr>
      </p:pic>
      <p:sp>
        <p:nvSpPr>
          <p:cNvPr id="13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817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953044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822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uppieren 2"/>
          <p:cNvGrpSpPr/>
          <p:nvPr userDrawn="1"/>
        </p:nvGrpSpPr>
        <p:grpSpPr>
          <a:xfrm>
            <a:off x="252252" y="1108544"/>
            <a:ext cx="1944000" cy="1944000"/>
            <a:chOff x="252252" y="1500013"/>
            <a:chExt cx="1944000" cy="1944000"/>
          </a:xfrm>
        </p:grpSpPr>
        <p:sp>
          <p:nvSpPr>
            <p:cNvPr id="2" name="Ellipse 1"/>
            <p:cNvSpPr/>
            <p:nvPr userDrawn="1"/>
          </p:nvSpPr>
          <p:spPr>
            <a:xfrm>
              <a:off x="306252" y="1554013"/>
              <a:ext cx="1836000" cy="1836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72000" rIns="72000" bIns="7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l">
                <a:spcBef>
                  <a:spcPts val="600"/>
                </a:spcBef>
                <a:buSzPct val="90000"/>
                <a:buFont typeface="Wingdings" panose="05000000000000000000" pitchFamily="2" charset="2"/>
                <a:buChar char="§"/>
              </a:pP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6" name="Textplatzhalter 9"/>
            <p:cNvSpPr txBox="1">
              <a:spLocks/>
            </p:cNvSpPr>
            <p:nvPr/>
          </p:nvSpPr>
          <p:spPr>
            <a:xfrm>
              <a:off x="393568" y="1500013"/>
              <a:ext cx="502285" cy="466639"/>
            </a:xfrm>
            <a:prstGeom prst="rect">
              <a:avLst/>
            </a:prstGeom>
            <a:solidFill>
              <a:schemeClr val="lt1"/>
            </a:solidFill>
          </p:spPr>
          <p:txBody>
            <a:bodyPr vert="horz" lIns="0" tIns="0" rIns="0" bIns="3600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3200" b="1" kern="1200">
                  <a:solidFill>
                    <a:schemeClr val="accent5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baseline="0"/>
                <a:t>0</a:t>
              </a:r>
              <a:endParaRPr lang="en-US"/>
            </a:p>
          </p:txBody>
        </p:sp>
        <p:sp>
          <p:nvSpPr>
            <p:cNvPr id="17" name="Textplatzhalter 8"/>
            <p:cNvSpPr txBox="1">
              <a:spLocks/>
            </p:cNvSpPr>
            <p:nvPr/>
          </p:nvSpPr>
          <p:spPr>
            <a:xfrm>
              <a:off x="252252" y="1500013"/>
              <a:ext cx="1944000" cy="1944000"/>
            </a:xfrm>
            <a:prstGeom prst="ellipse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b="1" kern="120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baseline="0"/>
                <a:t>Yellow number and then enter the text here.</a:t>
              </a:r>
            </a:p>
          </p:txBody>
        </p:sp>
      </p:grpSp>
      <p:sp>
        <p:nvSpPr>
          <p:cNvPr id="8" name="Textfeld 7"/>
          <p:cNvSpPr txBox="1"/>
          <p:nvPr userDrawn="1"/>
        </p:nvSpPr>
        <p:spPr>
          <a:xfrm>
            <a:off x="286635" y="303213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Collection of graphic elements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graphic elements required from the slide master to the layout.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22134441"/>
              </p:ext>
            </p:extLst>
          </p:nvPr>
        </p:nvGraphicFramePr>
        <p:xfrm>
          <a:off x="158750" y="3103133"/>
          <a:ext cx="4268788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8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l"/>
                      <a:r>
                        <a:rPr lang="en-US" sz="1400" b="1" baseline="0">
                          <a:solidFill>
                            <a:schemeClr val="accent3"/>
                          </a:solidFill>
                          <a:latin typeface="+mn-lt"/>
                        </a:rPr>
                        <a:t>Enter text here and </a:t>
                      </a:r>
                      <a:r>
                        <a:rPr lang="en-US" sz="1400" b="1" i="1" baseline="0">
                          <a:solidFill>
                            <a:schemeClr val="accent3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400" b="1" baseline="0">
                          <a:solidFill>
                            <a:schemeClr val="accent3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360000" marR="288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" name="Tabelle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71287256"/>
              </p:ext>
            </p:extLst>
          </p:nvPr>
        </p:nvGraphicFramePr>
        <p:xfrm>
          <a:off x="4535930" y="1245057"/>
          <a:ext cx="1257012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/>
                      <a:endParaRPr lang="de-DE" sz="1400" b="0">
                        <a:solidFill>
                          <a:schemeClr val="accent3"/>
                        </a:solidFill>
                        <a:latin typeface="+mn-lt"/>
                      </a:endParaRPr>
                    </a:p>
                  </a:txBody>
                  <a:tcPr marL="360000" marR="360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6" name="Tabelle 2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07642429"/>
              </p:ext>
            </p:extLst>
          </p:nvPr>
        </p:nvGraphicFramePr>
        <p:xfrm>
          <a:off x="252252" y="3848554"/>
          <a:ext cx="4268788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8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l"/>
                      <a:r>
                        <a:rPr lang="en-US" sz="1400" b="1" baseline="0">
                          <a:solidFill>
                            <a:schemeClr val="tx2"/>
                          </a:solidFill>
                          <a:latin typeface="+mn-lt"/>
                        </a:rPr>
                        <a:t>Enter text here </a:t>
                      </a:r>
                      <a:r>
                        <a:rPr lang="en-US" sz="1400" baseline="0">
                          <a:solidFill>
                            <a:schemeClr val="tx2"/>
                          </a:solidFill>
                          <a:latin typeface="+mn-lt"/>
                        </a:rPr>
                        <a:t>and </a:t>
                      </a:r>
                      <a:r>
                        <a:rPr lang="en-US" sz="1400" i="1" baseline="0">
                          <a:solidFill>
                            <a:schemeClr val="tx2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400" baseline="0">
                          <a:solidFill>
                            <a:schemeClr val="tx2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360000" marR="288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feld 5"/>
          <p:cNvSpPr txBox="1"/>
          <p:nvPr userDrawn="1"/>
        </p:nvSpPr>
        <p:spPr>
          <a:xfrm>
            <a:off x="6149318" y="1314195"/>
            <a:ext cx="2496789" cy="15850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Use the table on the left to frame graphics.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Position graphic separately.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Please </a:t>
            </a:r>
            <a:r>
              <a:rPr kumimoji="0" lang="en-US" sz="1100" b="1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only </a:t>
            </a: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adjust table width by dragging the handle.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Adjust height by entering or deleting </a:t>
            </a: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/>
            </a:r>
            <a:b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blank lines in the middle rows of the table (to retain the layout).</a:t>
            </a:r>
          </a:p>
        </p:txBody>
      </p:sp>
      <p:sp>
        <p:nvSpPr>
          <p:cNvPr id="12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047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78912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46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feld 7"/>
          <p:cNvSpPr txBox="1"/>
          <p:nvPr userDrawn="1"/>
        </p:nvSpPr>
        <p:spPr>
          <a:xfrm>
            <a:off x="286635" y="303213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Collection of graphic elements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graphic elements required from the slide master to the layout.</a:t>
            </a:r>
            <a:endParaRPr lang="en-US" b="0">
              <a:solidFill>
                <a:srgbClr val="D81E05"/>
              </a:solidFill>
            </a:endParaRPr>
          </a:p>
        </p:txBody>
      </p:sp>
      <p:grpSp>
        <p:nvGrpSpPr>
          <p:cNvPr id="9" name="Gruppieren 8"/>
          <p:cNvGrpSpPr/>
          <p:nvPr userDrawn="1"/>
        </p:nvGrpSpPr>
        <p:grpSpPr>
          <a:xfrm>
            <a:off x="7108353" y="2880196"/>
            <a:ext cx="1728000" cy="1728000"/>
            <a:chOff x="6841225" y="3395538"/>
            <a:chExt cx="1728000" cy="1728000"/>
          </a:xfrm>
        </p:grpSpPr>
        <p:sp>
          <p:nvSpPr>
            <p:cNvPr id="10" name="Ellipse 9"/>
            <p:cNvSpPr>
              <a:spLocks noChangeAspect="1"/>
            </p:cNvSpPr>
            <p:nvPr userDrawn="1"/>
          </p:nvSpPr>
          <p:spPr>
            <a:xfrm>
              <a:off x="6895225" y="3449538"/>
              <a:ext cx="1620000" cy="1620000"/>
            </a:xfrm>
            <a:prstGeom prst="ellipse">
              <a:avLst/>
            </a:prstGeom>
            <a:solidFill>
              <a:schemeClr val="accent5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72000" rIns="72000" bIns="7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l">
                <a:spcBef>
                  <a:spcPts val="600"/>
                </a:spcBef>
                <a:buSzPct val="90000"/>
                <a:buFont typeface="Wingdings" panose="05000000000000000000" pitchFamily="2" charset="2"/>
                <a:buChar char="§"/>
              </a:pP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1" name="Textplatzhalter 8"/>
            <p:cNvSpPr txBox="1">
              <a:spLocks noChangeAspect="1"/>
            </p:cNvSpPr>
            <p:nvPr/>
          </p:nvSpPr>
          <p:spPr>
            <a:xfrm>
              <a:off x="6841225" y="3395538"/>
              <a:ext cx="1728000" cy="1728000"/>
            </a:xfrm>
            <a:prstGeom prst="ellipse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b="1" kern="120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sz="1300" baseline="0">
                  <a:solidFill>
                    <a:schemeClr val="bg1"/>
                  </a:solidFill>
                  <a:latin typeface="+mn-lt"/>
                </a:rPr>
                <a:t>Teaser</a:t>
              </a:r>
            </a:p>
          </p:txBody>
        </p:sp>
      </p:grpSp>
      <p:graphicFrame>
        <p:nvGraphicFramePr>
          <p:cNvPr id="12" name="Tabelle 1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13034192"/>
              </p:ext>
            </p:extLst>
          </p:nvPr>
        </p:nvGraphicFramePr>
        <p:xfrm>
          <a:off x="290513" y="1136661"/>
          <a:ext cx="4137025" cy="2297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80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Enter quote</a:t>
                      </a:r>
                    </a:p>
                    <a:p>
                      <a:pPr marL="457200" marR="0" lvl="1" indent="0" algn="r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200" b="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Source, </a:t>
                      </a:r>
                      <a:r>
                        <a:rPr kumimoji="0" lang="en-US" sz="1200" b="0" i="1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only </a:t>
                      </a:r>
                      <a:r>
                        <a:rPr kumimoji="0" lang="en-US" sz="1200" b="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adjust table width</a:t>
                      </a:r>
                    </a:p>
                  </a:txBody>
                  <a:tcPr marL="468000" marR="468000" marT="396000" marB="288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r"/>
                      <a:r>
                        <a:rPr lang="de-DE" sz="6600" baseline="3900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6000" b="0" i="0" u="none" strike="noStrike" kern="1200" cap="none" spc="0" normalizeH="0" baseline="3900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612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6" name="Tabelle 1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118990893"/>
              </p:ext>
            </p:extLst>
          </p:nvPr>
        </p:nvGraphicFramePr>
        <p:xfrm>
          <a:off x="290513" y="3149663"/>
          <a:ext cx="4137025" cy="119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r>
                        <a:rPr lang="en-US" sz="1200" baseline="0">
                          <a:solidFill>
                            <a:schemeClr val="bg1"/>
                          </a:solidFill>
                          <a:latin typeface="+mn-lt"/>
                        </a:rPr>
                        <a:t>Enter text here and </a:t>
                      </a:r>
                      <a:r>
                        <a:rPr lang="en-US" sz="1200" i="1" baseline="0">
                          <a:solidFill>
                            <a:schemeClr val="bg1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200" baseline="0">
                          <a:solidFill>
                            <a:schemeClr val="bg1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180000" marR="180000" marT="180000" marB="180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r"/>
                      <a:r>
                        <a:rPr lang="de-DE" sz="5400" baseline="3900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4000" b="0" i="0" u="none" strike="noStrike" kern="1200" cap="none" spc="0" normalizeH="0" baseline="3900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504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elle 16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92939658"/>
              </p:ext>
            </p:extLst>
          </p:nvPr>
        </p:nvGraphicFramePr>
        <p:xfrm>
          <a:off x="5806618" y="1131888"/>
          <a:ext cx="2972551" cy="124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2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r>
                        <a:rPr lang="en-US" sz="1600" baseline="0">
                          <a:solidFill>
                            <a:schemeClr val="bg1"/>
                          </a:solidFill>
                          <a:latin typeface="+mn-lt"/>
                        </a:rPr>
                        <a:t>Header</a:t>
                      </a:r>
                    </a:p>
                  </a:txBody>
                  <a:tcPr marL="180000" marR="180000" marT="126000" marB="126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b="1" kern="1200" baseline="0" noProof="0">
                          <a:solidFill>
                            <a:schemeClr val="accent3"/>
                          </a:solidFill>
                          <a:latin typeface="+mn-lt"/>
                          <a:ea typeface="+mn-ea"/>
                          <a:cs typeface="+mn-cs"/>
                        </a:rPr>
                        <a:t>only adjust table width</a:t>
                      </a:r>
                    </a:p>
                  </a:txBody>
                  <a:tcPr marL="180000" marR="180000" marT="252000" marB="252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46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003805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70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feld 13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>
                    <a:alpha val="20000"/>
                  </a:schemeClr>
                </a:solidFill>
                <a:latin typeface="+mj-lt"/>
              </a:rPr>
              <a:t>Agenda</a:t>
            </a:r>
            <a:endParaRPr lang="en-US" sz="10800" b="1">
              <a:solidFill>
                <a:schemeClr val="bg1">
                  <a:alpha val="20000"/>
                </a:schemeClr>
              </a:solidFill>
              <a:latin typeface="+mj-lt"/>
            </a:endParaRPr>
          </a:p>
        </p:txBody>
      </p:sp>
      <p:sp>
        <p:nvSpPr>
          <p:cNvPr id="5" name="Textfeld 4"/>
          <p:cNvSpPr txBox="1"/>
          <p:nvPr userDrawn="1"/>
        </p:nvSpPr>
        <p:spPr>
          <a:xfrm>
            <a:off x="290513" y="3975101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Table for agenda with unfussy image content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the table to the Agenda slide, text can also be white.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6" name="Tabelle 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619672006"/>
              </p:ext>
            </p:extLst>
          </p:nvPr>
        </p:nvGraphicFramePr>
        <p:xfrm>
          <a:off x="290513" y="1499841"/>
          <a:ext cx="6336000" cy="226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01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04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02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05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03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06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143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008713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94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feld 13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>
                    <a:alpha val="20000"/>
                  </a:schemeClr>
                </a:solidFill>
                <a:latin typeface="+mj-lt"/>
              </a:rPr>
              <a:t>Agenda</a:t>
            </a:r>
            <a:endParaRPr lang="en-US" sz="10800" b="1">
              <a:solidFill>
                <a:schemeClr val="bg1">
                  <a:alpha val="20000"/>
                </a:schemeClr>
              </a:solidFill>
              <a:latin typeface="+mj-lt"/>
            </a:endParaRPr>
          </a:p>
        </p:txBody>
      </p:sp>
      <p:sp>
        <p:nvSpPr>
          <p:cNvPr id="7" name="Textfeld 6"/>
          <p:cNvSpPr txBox="1"/>
          <p:nvPr userDrawn="1"/>
        </p:nvSpPr>
        <p:spPr>
          <a:xfrm>
            <a:off x="290513" y="3975101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Table for agenda with detailed image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the table to the Agenda slide.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8" name="Tabelle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68979238"/>
              </p:ext>
            </p:extLst>
          </p:nvPr>
        </p:nvGraphicFramePr>
        <p:xfrm>
          <a:off x="290513" y="1499841"/>
          <a:ext cx="6336000" cy="226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01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04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02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05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03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06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874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953044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94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uppieren 2"/>
          <p:cNvGrpSpPr/>
          <p:nvPr userDrawn="1"/>
        </p:nvGrpSpPr>
        <p:grpSpPr>
          <a:xfrm>
            <a:off x="252252" y="1108544"/>
            <a:ext cx="1944000" cy="1944000"/>
            <a:chOff x="252252" y="1500013"/>
            <a:chExt cx="1944000" cy="1944000"/>
          </a:xfrm>
        </p:grpSpPr>
        <p:sp>
          <p:nvSpPr>
            <p:cNvPr id="2" name="Ellipse 1"/>
            <p:cNvSpPr/>
            <p:nvPr userDrawn="1"/>
          </p:nvSpPr>
          <p:spPr>
            <a:xfrm>
              <a:off x="306252" y="1554013"/>
              <a:ext cx="1836000" cy="1836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72000" rIns="72000" bIns="7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l">
                <a:spcBef>
                  <a:spcPts val="600"/>
                </a:spcBef>
                <a:buSzPct val="90000"/>
                <a:buFont typeface="Wingdings" panose="05000000000000000000" pitchFamily="2" charset="2"/>
                <a:buChar char="§"/>
              </a:pP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6" name="Textplatzhalter 9"/>
            <p:cNvSpPr txBox="1">
              <a:spLocks/>
            </p:cNvSpPr>
            <p:nvPr/>
          </p:nvSpPr>
          <p:spPr>
            <a:xfrm>
              <a:off x="393568" y="1500013"/>
              <a:ext cx="502285" cy="466639"/>
            </a:xfrm>
            <a:prstGeom prst="rect">
              <a:avLst/>
            </a:prstGeom>
            <a:solidFill>
              <a:schemeClr val="lt1"/>
            </a:solidFill>
          </p:spPr>
          <p:txBody>
            <a:bodyPr vert="horz" lIns="0" tIns="0" rIns="0" bIns="3600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3200" b="1" kern="1200">
                  <a:solidFill>
                    <a:schemeClr val="accent5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baseline="0"/>
                <a:t>0</a:t>
              </a:r>
              <a:endParaRPr lang="en-US"/>
            </a:p>
          </p:txBody>
        </p:sp>
        <p:sp>
          <p:nvSpPr>
            <p:cNvPr id="17" name="Textplatzhalter 8"/>
            <p:cNvSpPr txBox="1">
              <a:spLocks/>
            </p:cNvSpPr>
            <p:nvPr/>
          </p:nvSpPr>
          <p:spPr>
            <a:xfrm>
              <a:off x="252252" y="1500013"/>
              <a:ext cx="1944000" cy="1944000"/>
            </a:xfrm>
            <a:prstGeom prst="ellipse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b="1" kern="120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baseline="0"/>
                <a:t>Yellow number and then enter the text here.</a:t>
              </a:r>
            </a:p>
          </p:txBody>
        </p:sp>
      </p:grpSp>
      <p:sp>
        <p:nvSpPr>
          <p:cNvPr id="8" name="Textfeld 7"/>
          <p:cNvSpPr txBox="1"/>
          <p:nvPr userDrawn="1"/>
        </p:nvSpPr>
        <p:spPr>
          <a:xfrm>
            <a:off x="286635" y="303213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Collection of graphic elements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graphic elements required from the slide master to the layout.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22134441"/>
              </p:ext>
            </p:extLst>
          </p:nvPr>
        </p:nvGraphicFramePr>
        <p:xfrm>
          <a:off x="158750" y="3103133"/>
          <a:ext cx="4268788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8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l"/>
                      <a:r>
                        <a:rPr lang="en-US" sz="1400" b="1" baseline="0">
                          <a:solidFill>
                            <a:schemeClr val="accent3"/>
                          </a:solidFill>
                          <a:latin typeface="+mn-lt"/>
                        </a:rPr>
                        <a:t>Enter text here and </a:t>
                      </a:r>
                      <a:r>
                        <a:rPr lang="en-US" sz="1400" b="1" i="1" baseline="0">
                          <a:solidFill>
                            <a:schemeClr val="accent3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400" b="1" baseline="0">
                          <a:solidFill>
                            <a:schemeClr val="accent3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360000" marR="288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" name="Tabelle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71287256"/>
              </p:ext>
            </p:extLst>
          </p:nvPr>
        </p:nvGraphicFramePr>
        <p:xfrm>
          <a:off x="4535930" y="1245057"/>
          <a:ext cx="1257012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/>
                      <a:endParaRPr lang="de-DE" sz="1400" b="0">
                        <a:solidFill>
                          <a:schemeClr val="accent3"/>
                        </a:solidFill>
                        <a:latin typeface="+mn-lt"/>
                      </a:endParaRPr>
                    </a:p>
                  </a:txBody>
                  <a:tcPr marL="360000" marR="360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6" name="Tabelle 2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07642429"/>
              </p:ext>
            </p:extLst>
          </p:nvPr>
        </p:nvGraphicFramePr>
        <p:xfrm>
          <a:off x="252252" y="3848554"/>
          <a:ext cx="4268788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8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l"/>
                      <a:r>
                        <a:rPr lang="en-US" sz="1400" b="1" baseline="0">
                          <a:solidFill>
                            <a:schemeClr val="tx2"/>
                          </a:solidFill>
                          <a:latin typeface="+mn-lt"/>
                        </a:rPr>
                        <a:t>Enter text here </a:t>
                      </a:r>
                      <a:r>
                        <a:rPr lang="en-US" sz="1400" baseline="0">
                          <a:solidFill>
                            <a:schemeClr val="tx2"/>
                          </a:solidFill>
                          <a:latin typeface="+mn-lt"/>
                        </a:rPr>
                        <a:t>and </a:t>
                      </a:r>
                      <a:r>
                        <a:rPr lang="en-US" sz="1400" i="1" baseline="0">
                          <a:solidFill>
                            <a:schemeClr val="tx2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400" baseline="0">
                          <a:solidFill>
                            <a:schemeClr val="tx2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360000" marR="288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feld 5"/>
          <p:cNvSpPr txBox="1"/>
          <p:nvPr userDrawn="1"/>
        </p:nvSpPr>
        <p:spPr>
          <a:xfrm>
            <a:off x="6149318" y="1314195"/>
            <a:ext cx="2496789" cy="15850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Use the table on the left to frame graphics.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Position graphic separately.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Please </a:t>
            </a:r>
            <a:r>
              <a:rPr kumimoji="0" lang="en-US" sz="1100" b="1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only </a:t>
            </a: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adjust table width by dragging the handle.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Adjust height by entering or deleting </a:t>
            </a: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/>
            </a:r>
            <a:b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blank lines in the middle rows of the table (to retain the layout).</a:t>
            </a:r>
          </a:p>
        </p:txBody>
      </p:sp>
      <p:sp>
        <p:nvSpPr>
          <p:cNvPr id="12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047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78912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8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feld 7"/>
          <p:cNvSpPr txBox="1"/>
          <p:nvPr userDrawn="1"/>
        </p:nvSpPr>
        <p:spPr>
          <a:xfrm>
            <a:off x="286635" y="303213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Collection of graphic elements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graphic elements required from the slide master to the layout.</a:t>
            </a:r>
            <a:endParaRPr lang="en-US" b="0">
              <a:solidFill>
                <a:srgbClr val="D81E05"/>
              </a:solidFill>
            </a:endParaRPr>
          </a:p>
        </p:txBody>
      </p:sp>
      <p:grpSp>
        <p:nvGrpSpPr>
          <p:cNvPr id="9" name="Gruppieren 8"/>
          <p:cNvGrpSpPr/>
          <p:nvPr userDrawn="1"/>
        </p:nvGrpSpPr>
        <p:grpSpPr>
          <a:xfrm>
            <a:off x="7108353" y="2880196"/>
            <a:ext cx="1728000" cy="1728000"/>
            <a:chOff x="6841225" y="3395538"/>
            <a:chExt cx="1728000" cy="1728000"/>
          </a:xfrm>
        </p:grpSpPr>
        <p:sp>
          <p:nvSpPr>
            <p:cNvPr id="10" name="Ellipse 9"/>
            <p:cNvSpPr>
              <a:spLocks noChangeAspect="1"/>
            </p:cNvSpPr>
            <p:nvPr userDrawn="1"/>
          </p:nvSpPr>
          <p:spPr>
            <a:xfrm>
              <a:off x="6895225" y="3449538"/>
              <a:ext cx="1620000" cy="1620000"/>
            </a:xfrm>
            <a:prstGeom prst="ellipse">
              <a:avLst/>
            </a:prstGeom>
            <a:solidFill>
              <a:schemeClr val="accent5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72000" rIns="72000" bIns="7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l">
                <a:spcBef>
                  <a:spcPts val="600"/>
                </a:spcBef>
                <a:buSzPct val="90000"/>
                <a:buFont typeface="Wingdings" panose="05000000000000000000" pitchFamily="2" charset="2"/>
                <a:buChar char="§"/>
              </a:pP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1" name="Textplatzhalter 8"/>
            <p:cNvSpPr txBox="1">
              <a:spLocks noChangeAspect="1"/>
            </p:cNvSpPr>
            <p:nvPr/>
          </p:nvSpPr>
          <p:spPr>
            <a:xfrm>
              <a:off x="6841225" y="3395538"/>
              <a:ext cx="1728000" cy="1728000"/>
            </a:xfrm>
            <a:prstGeom prst="ellipse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b="1" kern="120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sz="1300" baseline="0">
                  <a:solidFill>
                    <a:schemeClr val="bg1"/>
                  </a:solidFill>
                  <a:latin typeface="+mn-lt"/>
                </a:rPr>
                <a:t>Teaser</a:t>
              </a:r>
            </a:p>
          </p:txBody>
        </p:sp>
      </p:grpSp>
      <p:graphicFrame>
        <p:nvGraphicFramePr>
          <p:cNvPr id="12" name="Tabelle 1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13034192"/>
              </p:ext>
            </p:extLst>
          </p:nvPr>
        </p:nvGraphicFramePr>
        <p:xfrm>
          <a:off x="290513" y="1136661"/>
          <a:ext cx="4137025" cy="2297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80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Enter quote</a:t>
                      </a:r>
                    </a:p>
                    <a:p>
                      <a:pPr marL="457200" marR="0" lvl="1" indent="0" algn="r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200" b="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Source, </a:t>
                      </a:r>
                      <a:r>
                        <a:rPr kumimoji="0" lang="en-US" sz="1200" b="0" i="1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only </a:t>
                      </a:r>
                      <a:r>
                        <a:rPr kumimoji="0" lang="en-US" sz="1200" b="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adjust table width</a:t>
                      </a:r>
                    </a:p>
                  </a:txBody>
                  <a:tcPr marL="468000" marR="468000" marT="396000" marB="288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r"/>
                      <a:r>
                        <a:rPr lang="de-DE" sz="6600" baseline="3900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6000" b="0" i="0" u="none" strike="noStrike" kern="1200" cap="none" spc="0" normalizeH="0" baseline="3900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612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6" name="Tabelle 1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118990893"/>
              </p:ext>
            </p:extLst>
          </p:nvPr>
        </p:nvGraphicFramePr>
        <p:xfrm>
          <a:off x="290513" y="3149663"/>
          <a:ext cx="4137025" cy="119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r>
                        <a:rPr lang="en-US" sz="1200" baseline="0">
                          <a:solidFill>
                            <a:schemeClr val="bg1"/>
                          </a:solidFill>
                          <a:latin typeface="+mn-lt"/>
                        </a:rPr>
                        <a:t>Enter text here and </a:t>
                      </a:r>
                      <a:r>
                        <a:rPr lang="en-US" sz="1200" i="1" baseline="0">
                          <a:solidFill>
                            <a:schemeClr val="bg1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200" baseline="0">
                          <a:solidFill>
                            <a:schemeClr val="bg1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180000" marR="180000" marT="180000" marB="180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r"/>
                      <a:r>
                        <a:rPr lang="de-DE" sz="5400" baseline="3900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4000" b="0" i="0" u="none" strike="noStrike" kern="1200" cap="none" spc="0" normalizeH="0" baseline="3900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504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elle 16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92939658"/>
              </p:ext>
            </p:extLst>
          </p:nvPr>
        </p:nvGraphicFramePr>
        <p:xfrm>
          <a:off x="5806618" y="1131888"/>
          <a:ext cx="2972551" cy="124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2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r>
                        <a:rPr lang="en-US" sz="1600" baseline="0">
                          <a:solidFill>
                            <a:schemeClr val="bg1"/>
                          </a:solidFill>
                          <a:latin typeface="+mn-lt"/>
                        </a:rPr>
                        <a:t>Header</a:t>
                      </a:r>
                    </a:p>
                  </a:txBody>
                  <a:tcPr marL="180000" marR="180000" marT="126000" marB="126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b="1" kern="1200" baseline="0" noProof="0">
                          <a:solidFill>
                            <a:schemeClr val="accent3"/>
                          </a:solidFill>
                          <a:latin typeface="+mn-lt"/>
                          <a:ea typeface="+mn-ea"/>
                          <a:cs typeface="+mn-cs"/>
                        </a:rPr>
                        <a:t>only adjust table width</a:t>
                      </a:r>
                    </a:p>
                  </a:txBody>
                  <a:tcPr marL="180000" marR="180000" marT="252000" marB="252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46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003805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42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feld 13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>
                    <a:alpha val="20000"/>
                  </a:schemeClr>
                </a:solidFill>
                <a:latin typeface="+mj-lt"/>
              </a:rPr>
              <a:t>Agenda</a:t>
            </a:r>
            <a:endParaRPr lang="en-US" sz="10800" b="1">
              <a:solidFill>
                <a:schemeClr val="bg1">
                  <a:alpha val="20000"/>
                </a:schemeClr>
              </a:solidFill>
              <a:latin typeface="+mj-lt"/>
            </a:endParaRPr>
          </a:p>
        </p:txBody>
      </p:sp>
      <p:sp>
        <p:nvSpPr>
          <p:cNvPr id="5" name="Textfeld 4"/>
          <p:cNvSpPr txBox="1"/>
          <p:nvPr userDrawn="1"/>
        </p:nvSpPr>
        <p:spPr>
          <a:xfrm>
            <a:off x="290513" y="3975101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Table for agenda with unfussy image content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the table to the Agenda slide, text can also be white.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6" name="Tabelle 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619672006"/>
              </p:ext>
            </p:extLst>
          </p:nvPr>
        </p:nvGraphicFramePr>
        <p:xfrm>
          <a:off x="290513" y="1499841"/>
          <a:ext cx="6336000" cy="226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01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04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02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05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03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06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143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008713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90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feld 13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>
                    <a:alpha val="20000"/>
                  </a:schemeClr>
                </a:solidFill>
                <a:latin typeface="+mj-lt"/>
              </a:rPr>
              <a:t>Agenda</a:t>
            </a:r>
            <a:endParaRPr lang="en-US" sz="10800" b="1">
              <a:solidFill>
                <a:schemeClr val="bg1">
                  <a:alpha val="20000"/>
                </a:schemeClr>
              </a:solidFill>
              <a:latin typeface="+mj-lt"/>
            </a:endParaRPr>
          </a:p>
        </p:txBody>
      </p:sp>
      <p:sp>
        <p:nvSpPr>
          <p:cNvPr id="7" name="Textfeld 6"/>
          <p:cNvSpPr txBox="1"/>
          <p:nvPr userDrawn="1"/>
        </p:nvSpPr>
        <p:spPr>
          <a:xfrm>
            <a:off x="290513" y="3975101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Table for agenda with detailed image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the table to the Agenda slide.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8" name="Tabelle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68979238"/>
              </p:ext>
            </p:extLst>
          </p:nvPr>
        </p:nvGraphicFramePr>
        <p:xfrm>
          <a:off x="290513" y="1499841"/>
          <a:ext cx="6336000" cy="226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01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04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02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05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03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06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874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ing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648408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5" name="think-cell Folie" r:id="rId4" imgW="360" imgH="360" progId="TCLayout.ActiveDocument.1">
                  <p:embed/>
                </p:oleObj>
              </mc:Choice>
              <mc:Fallback>
                <p:oleObj name="think-cell Folie" r:id="rId4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4548187"/>
          </a:xfrm>
          <a:solidFill>
            <a:schemeClr val="accent1">
              <a:lumMod val="75000"/>
            </a:schemeClr>
          </a:solidFill>
          <a:ln w="6350">
            <a:noFill/>
            <a:miter lim="800000"/>
          </a:ln>
        </p:spPr>
        <p:txBody>
          <a:bodyPr tIns="1224000"/>
          <a:lstStyle>
            <a:lvl1pPr marL="0" marR="0" indent="0" algn="ctr" defTabSz="914400" rtl="0" eaLnBrk="1" fontAlgn="auto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b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Insert image</a:t>
            </a:r>
            <a:br>
              <a:rPr lang="en-US"/>
            </a:br>
            <a:r>
              <a:rPr lang="en-US"/>
              <a:t/>
            </a:r>
            <a:br>
              <a:rPr lang="en-US"/>
            </a:br>
            <a:r>
              <a:rPr lang="en-US"/>
              <a:t>If required, use “Reset slide” command to restore layer order</a:t>
            </a:r>
          </a:p>
        </p:txBody>
      </p:sp>
      <p:sp>
        <p:nvSpPr>
          <p:cNvPr id="12" name="Gefaltete Ecke 11"/>
          <p:cNvSpPr/>
          <p:nvPr userDrawn="1"/>
        </p:nvSpPr>
        <p:spPr>
          <a:xfrm>
            <a:off x="-1144836" y="288926"/>
            <a:ext cx="1073161" cy="3379370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72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Separating slide 1</a:t>
            </a:r>
          </a:p>
          <a:p>
            <a:pPr marL="180975" indent="-180975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1000" baseline="0" noProof="0">
                <a:solidFill>
                  <a:schemeClr val="bg1"/>
                </a:solidFill>
              </a:rPr>
              <a:t>Insert own image</a:t>
            </a:r>
          </a:p>
          <a:p>
            <a:pPr marL="180975" indent="-180975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1000" baseline="0" noProof="0">
                <a:solidFill>
                  <a:schemeClr val="bg1"/>
                </a:solidFill>
              </a:rPr>
              <a:t>Adjust text frame width and optimize vertical position for image content.</a:t>
            </a:r>
          </a:p>
          <a:p>
            <a:pPr marL="180975" indent="-180975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1000" baseline="0" noProof="0">
                <a:solidFill>
                  <a:schemeClr val="bg1"/>
                </a:solidFill>
              </a:rPr>
              <a:t>If required yellow arrow, not bold, as final character in the text box</a:t>
            </a:r>
            <a:r>
              <a:rPr lang="en-US" sz="1000" baseline="0" noProof="0">
                <a:solidFill>
                  <a:schemeClr val="accent5"/>
                </a:solidFill>
              </a:rPr>
              <a:t>→</a:t>
            </a:r>
          </a:p>
          <a:p>
            <a:pPr marL="228600" indent="-2286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endParaRPr lang="de-DE" sz="1000" b="0" baseline="0" noProof="0">
              <a:solidFill>
                <a:schemeClr val="bg1"/>
              </a:solidFill>
            </a:endParaRPr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3" hasCustomPrompt="1"/>
          </p:nvPr>
        </p:nvSpPr>
        <p:spPr>
          <a:xfrm>
            <a:off x="286634" y="3365060"/>
            <a:ext cx="6357322" cy="934006"/>
          </a:xfrm>
          <a:solidFill>
            <a:schemeClr val="bg1">
              <a:alpha val="80000"/>
            </a:schemeClr>
          </a:solidFill>
          <a:effectLst/>
        </p:spPr>
        <p:txBody>
          <a:bodyPr wrap="square" lIns="180000" tIns="144000" rIns="180000" bIns="108000" anchor="b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SzPct val="100000"/>
              <a:buFont typeface="Lufthansa Office Head" panose="020B0404040000000004" pitchFamily="34" charset="0"/>
              <a:buNone/>
              <a:defRPr sz="4800" b="1" baseline="0">
                <a:solidFill>
                  <a:schemeClr val="tx2"/>
                </a:solidFill>
                <a:effectLst/>
                <a:latin typeface="+mj-lt"/>
              </a:defRPr>
            </a:lvl1pPr>
            <a:lvl2pPr>
              <a:defRPr sz="1000" baseline="0"/>
            </a:lvl2pPr>
          </a:lstStyle>
          <a:p>
            <a:pPr lvl="0"/>
            <a:r>
              <a:rPr lang="de-DE"/>
              <a:t>Enter title</a:t>
            </a:r>
          </a:p>
        </p:txBody>
      </p:sp>
      <p:sp>
        <p:nvSpPr>
          <p:cNvPr id="11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/>
              <a:t>Page </a:t>
            </a:r>
            <a:fld id="{67242389-55B8-40B0-97B3-D8452A5F367E}" type="slidenum">
              <a:rPr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159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953044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524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uppieren 2"/>
          <p:cNvGrpSpPr/>
          <p:nvPr userDrawn="1"/>
        </p:nvGrpSpPr>
        <p:grpSpPr>
          <a:xfrm>
            <a:off x="252252" y="1108544"/>
            <a:ext cx="1944000" cy="1944000"/>
            <a:chOff x="252252" y="1500013"/>
            <a:chExt cx="1944000" cy="1944000"/>
          </a:xfrm>
        </p:grpSpPr>
        <p:sp>
          <p:nvSpPr>
            <p:cNvPr id="2" name="Ellipse 1"/>
            <p:cNvSpPr/>
            <p:nvPr userDrawn="1"/>
          </p:nvSpPr>
          <p:spPr>
            <a:xfrm>
              <a:off x="306252" y="1554013"/>
              <a:ext cx="1836000" cy="1836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72000" rIns="72000" bIns="7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l">
                <a:spcBef>
                  <a:spcPts val="600"/>
                </a:spcBef>
                <a:buSzPct val="90000"/>
                <a:buFont typeface="Wingdings" panose="05000000000000000000" pitchFamily="2" charset="2"/>
                <a:buChar char="§"/>
              </a:pP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6" name="Textplatzhalter 9"/>
            <p:cNvSpPr txBox="1">
              <a:spLocks/>
            </p:cNvSpPr>
            <p:nvPr/>
          </p:nvSpPr>
          <p:spPr>
            <a:xfrm>
              <a:off x="393568" y="1500013"/>
              <a:ext cx="502285" cy="466639"/>
            </a:xfrm>
            <a:prstGeom prst="rect">
              <a:avLst/>
            </a:prstGeom>
            <a:solidFill>
              <a:schemeClr val="lt1"/>
            </a:solidFill>
          </p:spPr>
          <p:txBody>
            <a:bodyPr vert="horz" lIns="0" tIns="0" rIns="0" bIns="3600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3200" b="1" kern="1200">
                  <a:solidFill>
                    <a:schemeClr val="accent5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baseline="0"/>
                <a:t>0</a:t>
              </a:r>
              <a:endParaRPr lang="en-US"/>
            </a:p>
          </p:txBody>
        </p:sp>
        <p:sp>
          <p:nvSpPr>
            <p:cNvPr id="17" name="Textplatzhalter 8"/>
            <p:cNvSpPr txBox="1">
              <a:spLocks/>
            </p:cNvSpPr>
            <p:nvPr/>
          </p:nvSpPr>
          <p:spPr>
            <a:xfrm>
              <a:off x="252252" y="1500013"/>
              <a:ext cx="1944000" cy="1944000"/>
            </a:xfrm>
            <a:prstGeom prst="ellipse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b="1" kern="120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baseline="0"/>
                <a:t>Yellow number and then enter the text here.</a:t>
              </a:r>
            </a:p>
          </p:txBody>
        </p:sp>
      </p:grpSp>
      <p:sp>
        <p:nvSpPr>
          <p:cNvPr id="8" name="Textfeld 7"/>
          <p:cNvSpPr txBox="1"/>
          <p:nvPr userDrawn="1"/>
        </p:nvSpPr>
        <p:spPr>
          <a:xfrm>
            <a:off x="286635" y="303213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Collection of graphic elements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graphic elements required from the slide master to the layout.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22134441"/>
              </p:ext>
            </p:extLst>
          </p:nvPr>
        </p:nvGraphicFramePr>
        <p:xfrm>
          <a:off x="158750" y="3103133"/>
          <a:ext cx="4268788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8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l"/>
                      <a:r>
                        <a:rPr lang="en-US" sz="1400" b="1" baseline="0">
                          <a:solidFill>
                            <a:schemeClr val="accent3"/>
                          </a:solidFill>
                          <a:latin typeface="+mn-lt"/>
                        </a:rPr>
                        <a:t>Enter text here and </a:t>
                      </a:r>
                      <a:r>
                        <a:rPr lang="en-US" sz="1400" b="1" i="1" baseline="0">
                          <a:solidFill>
                            <a:schemeClr val="accent3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400" b="1" baseline="0">
                          <a:solidFill>
                            <a:schemeClr val="accent3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360000" marR="288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" name="Tabelle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71287256"/>
              </p:ext>
            </p:extLst>
          </p:nvPr>
        </p:nvGraphicFramePr>
        <p:xfrm>
          <a:off x="4535930" y="1245057"/>
          <a:ext cx="1257012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/>
                      <a:endParaRPr lang="de-DE" sz="1400" b="0">
                        <a:solidFill>
                          <a:schemeClr val="accent3"/>
                        </a:solidFill>
                        <a:latin typeface="+mn-lt"/>
                      </a:endParaRPr>
                    </a:p>
                  </a:txBody>
                  <a:tcPr marL="360000" marR="360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6" name="Tabelle 2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07642429"/>
              </p:ext>
            </p:extLst>
          </p:nvPr>
        </p:nvGraphicFramePr>
        <p:xfrm>
          <a:off x="252252" y="3848554"/>
          <a:ext cx="4268788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8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l"/>
                      <a:r>
                        <a:rPr lang="en-US" sz="1400" b="1" baseline="0">
                          <a:solidFill>
                            <a:schemeClr val="tx2"/>
                          </a:solidFill>
                          <a:latin typeface="+mn-lt"/>
                        </a:rPr>
                        <a:t>Enter text here </a:t>
                      </a:r>
                      <a:r>
                        <a:rPr lang="en-US" sz="1400" baseline="0">
                          <a:solidFill>
                            <a:schemeClr val="tx2"/>
                          </a:solidFill>
                          <a:latin typeface="+mn-lt"/>
                        </a:rPr>
                        <a:t>and </a:t>
                      </a:r>
                      <a:r>
                        <a:rPr lang="en-US" sz="1400" i="1" baseline="0">
                          <a:solidFill>
                            <a:schemeClr val="tx2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400" baseline="0">
                          <a:solidFill>
                            <a:schemeClr val="tx2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360000" marR="288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feld 5"/>
          <p:cNvSpPr txBox="1"/>
          <p:nvPr userDrawn="1"/>
        </p:nvSpPr>
        <p:spPr>
          <a:xfrm>
            <a:off x="6149318" y="1314195"/>
            <a:ext cx="2496789" cy="15850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Use the table on the left to frame graphics.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Position graphic separately.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Please </a:t>
            </a:r>
            <a:r>
              <a:rPr kumimoji="0" lang="en-US" sz="1100" b="1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only </a:t>
            </a: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adjust table width by dragging the handle.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Adjust height by entering or deleting </a:t>
            </a: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/>
            </a:r>
            <a:b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blank lines in the middle rows of the table (to retain the layout).</a:t>
            </a:r>
          </a:p>
        </p:txBody>
      </p:sp>
      <p:sp>
        <p:nvSpPr>
          <p:cNvPr id="12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047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78912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48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feld 7"/>
          <p:cNvSpPr txBox="1"/>
          <p:nvPr userDrawn="1"/>
        </p:nvSpPr>
        <p:spPr>
          <a:xfrm>
            <a:off x="286635" y="303213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Collection of graphic elements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graphic elements required from the slide master to the layout.</a:t>
            </a:r>
            <a:endParaRPr lang="en-US" b="0">
              <a:solidFill>
                <a:srgbClr val="D81E05"/>
              </a:solidFill>
            </a:endParaRPr>
          </a:p>
        </p:txBody>
      </p:sp>
      <p:grpSp>
        <p:nvGrpSpPr>
          <p:cNvPr id="9" name="Gruppieren 8"/>
          <p:cNvGrpSpPr/>
          <p:nvPr userDrawn="1"/>
        </p:nvGrpSpPr>
        <p:grpSpPr>
          <a:xfrm>
            <a:off x="7108353" y="2880196"/>
            <a:ext cx="1728000" cy="1728000"/>
            <a:chOff x="6841225" y="3395538"/>
            <a:chExt cx="1728000" cy="1728000"/>
          </a:xfrm>
        </p:grpSpPr>
        <p:sp>
          <p:nvSpPr>
            <p:cNvPr id="10" name="Ellipse 9"/>
            <p:cNvSpPr>
              <a:spLocks noChangeAspect="1"/>
            </p:cNvSpPr>
            <p:nvPr userDrawn="1"/>
          </p:nvSpPr>
          <p:spPr>
            <a:xfrm>
              <a:off x="6895225" y="3449538"/>
              <a:ext cx="1620000" cy="1620000"/>
            </a:xfrm>
            <a:prstGeom prst="ellipse">
              <a:avLst/>
            </a:prstGeom>
            <a:solidFill>
              <a:schemeClr val="accent5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72000" rIns="72000" bIns="7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l">
                <a:spcBef>
                  <a:spcPts val="600"/>
                </a:spcBef>
                <a:buSzPct val="90000"/>
                <a:buFont typeface="Wingdings" panose="05000000000000000000" pitchFamily="2" charset="2"/>
                <a:buChar char="§"/>
              </a:pP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1" name="Textplatzhalter 8"/>
            <p:cNvSpPr txBox="1">
              <a:spLocks noChangeAspect="1"/>
            </p:cNvSpPr>
            <p:nvPr/>
          </p:nvSpPr>
          <p:spPr>
            <a:xfrm>
              <a:off x="6841225" y="3395538"/>
              <a:ext cx="1728000" cy="1728000"/>
            </a:xfrm>
            <a:prstGeom prst="ellipse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b="1" kern="120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sz="1300" baseline="0">
                  <a:solidFill>
                    <a:schemeClr val="bg1"/>
                  </a:solidFill>
                  <a:latin typeface="+mn-lt"/>
                </a:rPr>
                <a:t>Teaser</a:t>
              </a:r>
            </a:p>
          </p:txBody>
        </p:sp>
      </p:grpSp>
      <p:graphicFrame>
        <p:nvGraphicFramePr>
          <p:cNvPr id="12" name="Tabelle 1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13034192"/>
              </p:ext>
            </p:extLst>
          </p:nvPr>
        </p:nvGraphicFramePr>
        <p:xfrm>
          <a:off x="290513" y="1136661"/>
          <a:ext cx="4137025" cy="2297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80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Enter quote</a:t>
                      </a:r>
                    </a:p>
                    <a:p>
                      <a:pPr marL="457200" marR="0" lvl="1" indent="0" algn="r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200" b="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Source, </a:t>
                      </a:r>
                      <a:r>
                        <a:rPr kumimoji="0" lang="en-US" sz="1200" b="0" i="1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only </a:t>
                      </a:r>
                      <a:r>
                        <a:rPr kumimoji="0" lang="en-US" sz="1200" b="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adjust table width</a:t>
                      </a:r>
                    </a:p>
                  </a:txBody>
                  <a:tcPr marL="468000" marR="468000" marT="396000" marB="288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r"/>
                      <a:r>
                        <a:rPr lang="de-DE" sz="6600" baseline="3900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6000" b="0" i="0" u="none" strike="noStrike" kern="1200" cap="none" spc="0" normalizeH="0" baseline="3900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612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6" name="Tabelle 1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118990893"/>
              </p:ext>
            </p:extLst>
          </p:nvPr>
        </p:nvGraphicFramePr>
        <p:xfrm>
          <a:off x="290513" y="3149663"/>
          <a:ext cx="4137025" cy="119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r>
                        <a:rPr lang="en-US" sz="1200" baseline="0">
                          <a:solidFill>
                            <a:schemeClr val="bg1"/>
                          </a:solidFill>
                          <a:latin typeface="+mn-lt"/>
                        </a:rPr>
                        <a:t>Enter text here and </a:t>
                      </a:r>
                      <a:r>
                        <a:rPr lang="en-US" sz="1200" i="1" baseline="0">
                          <a:solidFill>
                            <a:schemeClr val="bg1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200" baseline="0">
                          <a:solidFill>
                            <a:schemeClr val="bg1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180000" marR="180000" marT="180000" marB="180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r"/>
                      <a:r>
                        <a:rPr lang="de-DE" sz="5400" baseline="3900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4000" b="0" i="0" u="none" strike="noStrike" kern="1200" cap="none" spc="0" normalizeH="0" baseline="3900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504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elle 16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92939658"/>
              </p:ext>
            </p:extLst>
          </p:nvPr>
        </p:nvGraphicFramePr>
        <p:xfrm>
          <a:off x="5806618" y="1131888"/>
          <a:ext cx="2972551" cy="124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2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r>
                        <a:rPr lang="en-US" sz="1600" baseline="0">
                          <a:solidFill>
                            <a:schemeClr val="bg1"/>
                          </a:solidFill>
                          <a:latin typeface="+mn-lt"/>
                        </a:rPr>
                        <a:t>Header</a:t>
                      </a:r>
                    </a:p>
                  </a:txBody>
                  <a:tcPr marL="180000" marR="180000" marT="126000" marB="126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b="1" kern="1200" baseline="0" noProof="0">
                          <a:solidFill>
                            <a:schemeClr val="accent3"/>
                          </a:solidFill>
                          <a:latin typeface="+mn-lt"/>
                          <a:ea typeface="+mn-ea"/>
                          <a:cs typeface="+mn-cs"/>
                        </a:rPr>
                        <a:t>only adjust table width</a:t>
                      </a:r>
                    </a:p>
                  </a:txBody>
                  <a:tcPr marL="180000" marR="180000" marT="252000" marB="252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46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003805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572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feld 13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>
                    <a:alpha val="20000"/>
                  </a:schemeClr>
                </a:solidFill>
                <a:latin typeface="+mj-lt"/>
              </a:rPr>
              <a:t>Agenda</a:t>
            </a:r>
            <a:endParaRPr lang="en-US" sz="10800" b="1">
              <a:solidFill>
                <a:schemeClr val="bg1">
                  <a:alpha val="20000"/>
                </a:schemeClr>
              </a:solidFill>
              <a:latin typeface="+mj-lt"/>
            </a:endParaRPr>
          </a:p>
        </p:txBody>
      </p:sp>
      <p:sp>
        <p:nvSpPr>
          <p:cNvPr id="5" name="Textfeld 4"/>
          <p:cNvSpPr txBox="1"/>
          <p:nvPr userDrawn="1"/>
        </p:nvSpPr>
        <p:spPr>
          <a:xfrm>
            <a:off x="290513" y="3975101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Table for agenda with unfussy image content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the table to the Agenda slide, text can also be white.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6" name="Tabelle 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619672006"/>
              </p:ext>
            </p:extLst>
          </p:nvPr>
        </p:nvGraphicFramePr>
        <p:xfrm>
          <a:off x="290513" y="1499841"/>
          <a:ext cx="6336000" cy="226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01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04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02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05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03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06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143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008713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596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13" name="Objekt 1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feld 13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>
                    <a:alpha val="20000"/>
                  </a:schemeClr>
                </a:solidFill>
                <a:latin typeface="+mj-lt"/>
              </a:rPr>
              <a:t>Agenda</a:t>
            </a:r>
            <a:endParaRPr lang="en-US" sz="10800" b="1">
              <a:solidFill>
                <a:schemeClr val="bg1">
                  <a:alpha val="20000"/>
                </a:schemeClr>
              </a:solidFill>
              <a:latin typeface="+mj-lt"/>
            </a:endParaRPr>
          </a:p>
        </p:txBody>
      </p:sp>
      <p:sp>
        <p:nvSpPr>
          <p:cNvPr id="7" name="Textfeld 6"/>
          <p:cNvSpPr txBox="1"/>
          <p:nvPr userDrawn="1"/>
        </p:nvSpPr>
        <p:spPr>
          <a:xfrm>
            <a:off x="290513" y="3975101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Table for agenda with detailed image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the table to the Agenda slide.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8" name="Tabelle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68979238"/>
              </p:ext>
            </p:extLst>
          </p:nvPr>
        </p:nvGraphicFramePr>
        <p:xfrm>
          <a:off x="290513" y="1499841"/>
          <a:ext cx="6336000" cy="226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01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04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02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05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03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06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874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953044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71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uppieren 2"/>
          <p:cNvGrpSpPr/>
          <p:nvPr userDrawn="1"/>
        </p:nvGrpSpPr>
        <p:grpSpPr>
          <a:xfrm>
            <a:off x="252252" y="1108544"/>
            <a:ext cx="1944000" cy="1944000"/>
            <a:chOff x="252252" y="1500013"/>
            <a:chExt cx="1944000" cy="1944000"/>
          </a:xfrm>
        </p:grpSpPr>
        <p:sp>
          <p:nvSpPr>
            <p:cNvPr id="2" name="Ellipse 1"/>
            <p:cNvSpPr/>
            <p:nvPr userDrawn="1"/>
          </p:nvSpPr>
          <p:spPr>
            <a:xfrm>
              <a:off x="306252" y="1554013"/>
              <a:ext cx="1836000" cy="1836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72000" rIns="72000" bIns="7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l">
                <a:spcBef>
                  <a:spcPts val="600"/>
                </a:spcBef>
                <a:buSzPct val="90000"/>
                <a:buFont typeface="Wingdings" panose="05000000000000000000" pitchFamily="2" charset="2"/>
                <a:buChar char="§"/>
              </a:pP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6" name="Textplatzhalter 9"/>
            <p:cNvSpPr txBox="1">
              <a:spLocks/>
            </p:cNvSpPr>
            <p:nvPr/>
          </p:nvSpPr>
          <p:spPr>
            <a:xfrm>
              <a:off x="393568" y="1500013"/>
              <a:ext cx="502285" cy="466639"/>
            </a:xfrm>
            <a:prstGeom prst="rect">
              <a:avLst/>
            </a:prstGeom>
            <a:solidFill>
              <a:schemeClr val="lt1"/>
            </a:solidFill>
          </p:spPr>
          <p:txBody>
            <a:bodyPr vert="horz" lIns="0" tIns="0" rIns="0" bIns="3600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3200" b="1" kern="1200">
                  <a:solidFill>
                    <a:schemeClr val="accent5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baseline="0"/>
                <a:t>0</a:t>
              </a:r>
              <a:endParaRPr lang="en-US"/>
            </a:p>
          </p:txBody>
        </p:sp>
        <p:sp>
          <p:nvSpPr>
            <p:cNvPr id="17" name="Textplatzhalter 8"/>
            <p:cNvSpPr txBox="1">
              <a:spLocks/>
            </p:cNvSpPr>
            <p:nvPr/>
          </p:nvSpPr>
          <p:spPr>
            <a:xfrm>
              <a:off x="252252" y="1500013"/>
              <a:ext cx="1944000" cy="1944000"/>
            </a:xfrm>
            <a:prstGeom prst="ellipse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b="1" kern="120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baseline="0"/>
                <a:t>Yellow number and then enter the text here.</a:t>
              </a:r>
            </a:p>
          </p:txBody>
        </p:sp>
      </p:grpSp>
      <p:sp>
        <p:nvSpPr>
          <p:cNvPr id="8" name="Textfeld 7"/>
          <p:cNvSpPr txBox="1"/>
          <p:nvPr userDrawn="1"/>
        </p:nvSpPr>
        <p:spPr>
          <a:xfrm>
            <a:off x="286635" y="303213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Collection of graphic elements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graphic elements required from the slide master to the layout.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5" name="Tabelle 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22134441"/>
              </p:ext>
            </p:extLst>
          </p:nvPr>
        </p:nvGraphicFramePr>
        <p:xfrm>
          <a:off x="158750" y="3103133"/>
          <a:ext cx="4268788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8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l"/>
                      <a:r>
                        <a:rPr lang="en-US" sz="1400" b="1" baseline="0">
                          <a:solidFill>
                            <a:schemeClr val="accent3"/>
                          </a:solidFill>
                          <a:latin typeface="+mn-lt"/>
                        </a:rPr>
                        <a:t>Enter text here and </a:t>
                      </a:r>
                      <a:r>
                        <a:rPr lang="en-US" sz="1400" b="1" i="1" baseline="0">
                          <a:solidFill>
                            <a:schemeClr val="accent3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400" b="1" baseline="0">
                          <a:solidFill>
                            <a:schemeClr val="accent3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360000" marR="288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" name="Tabelle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71287256"/>
              </p:ext>
            </p:extLst>
          </p:nvPr>
        </p:nvGraphicFramePr>
        <p:xfrm>
          <a:off x="4535930" y="1245057"/>
          <a:ext cx="1257012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/>
                      <a:endParaRPr lang="de-DE" sz="1400" b="0">
                        <a:solidFill>
                          <a:schemeClr val="accent3"/>
                        </a:solidFill>
                        <a:latin typeface="+mn-lt"/>
                      </a:endParaRPr>
                    </a:p>
                  </a:txBody>
                  <a:tcPr marL="360000" marR="360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6" name="Tabelle 2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07642429"/>
              </p:ext>
            </p:extLst>
          </p:nvPr>
        </p:nvGraphicFramePr>
        <p:xfrm>
          <a:off x="252252" y="3848554"/>
          <a:ext cx="4268788" cy="87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8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kern="1200" baseline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l"/>
                      <a:r>
                        <a:rPr lang="en-US" sz="1400" b="1" baseline="0">
                          <a:solidFill>
                            <a:schemeClr val="tx2"/>
                          </a:solidFill>
                          <a:latin typeface="+mn-lt"/>
                        </a:rPr>
                        <a:t>Enter text here </a:t>
                      </a:r>
                      <a:r>
                        <a:rPr lang="en-US" sz="1400" baseline="0">
                          <a:solidFill>
                            <a:schemeClr val="tx2"/>
                          </a:solidFill>
                          <a:latin typeface="+mn-lt"/>
                        </a:rPr>
                        <a:t>and </a:t>
                      </a:r>
                      <a:r>
                        <a:rPr lang="en-US" sz="1400" i="1" baseline="0">
                          <a:solidFill>
                            <a:schemeClr val="tx2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400" baseline="0">
                          <a:solidFill>
                            <a:schemeClr val="tx2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360000" marR="288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feld 5"/>
          <p:cNvSpPr txBox="1"/>
          <p:nvPr userDrawn="1"/>
        </p:nvSpPr>
        <p:spPr>
          <a:xfrm>
            <a:off x="6149318" y="1314195"/>
            <a:ext cx="2496789" cy="15850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Use the table on the left to frame graphics.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Position graphic separately.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Please </a:t>
            </a:r>
            <a:r>
              <a:rPr kumimoji="0" lang="en-US" sz="1100" b="1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only </a:t>
            </a: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adjust table width by dragging the handle.</a:t>
            </a:r>
          </a:p>
          <a:p>
            <a:pPr marL="177800" marR="0" lvl="0" indent="-177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Adjust height by entering or deleting </a:t>
            </a: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/>
            </a:r>
            <a:b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100" kern="120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blank lines in the middle rows of the table (to retain the layout).</a:t>
            </a:r>
          </a:p>
        </p:txBody>
      </p:sp>
      <p:sp>
        <p:nvSpPr>
          <p:cNvPr id="12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047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78912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95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feld 7"/>
          <p:cNvSpPr txBox="1"/>
          <p:nvPr userDrawn="1"/>
        </p:nvSpPr>
        <p:spPr>
          <a:xfrm>
            <a:off x="286635" y="303213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Collection of graphic elements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graphic elements required from the slide master to the layout.</a:t>
            </a:r>
            <a:endParaRPr lang="en-US" b="0">
              <a:solidFill>
                <a:srgbClr val="D81E05"/>
              </a:solidFill>
            </a:endParaRPr>
          </a:p>
        </p:txBody>
      </p:sp>
      <p:grpSp>
        <p:nvGrpSpPr>
          <p:cNvPr id="9" name="Gruppieren 8"/>
          <p:cNvGrpSpPr/>
          <p:nvPr userDrawn="1"/>
        </p:nvGrpSpPr>
        <p:grpSpPr>
          <a:xfrm>
            <a:off x="7108353" y="2880196"/>
            <a:ext cx="1728000" cy="1728000"/>
            <a:chOff x="6841225" y="3395538"/>
            <a:chExt cx="1728000" cy="1728000"/>
          </a:xfrm>
        </p:grpSpPr>
        <p:sp>
          <p:nvSpPr>
            <p:cNvPr id="10" name="Ellipse 9"/>
            <p:cNvSpPr>
              <a:spLocks noChangeAspect="1"/>
            </p:cNvSpPr>
            <p:nvPr userDrawn="1"/>
          </p:nvSpPr>
          <p:spPr>
            <a:xfrm>
              <a:off x="6895225" y="3449538"/>
              <a:ext cx="1620000" cy="1620000"/>
            </a:xfrm>
            <a:prstGeom prst="ellipse">
              <a:avLst/>
            </a:prstGeom>
            <a:solidFill>
              <a:schemeClr val="accent5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72000" rIns="72000" bIns="7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l">
                <a:spcBef>
                  <a:spcPts val="600"/>
                </a:spcBef>
                <a:buSzPct val="90000"/>
                <a:buFont typeface="Wingdings" panose="05000000000000000000" pitchFamily="2" charset="2"/>
                <a:buChar char="§"/>
              </a:pP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1" name="Textplatzhalter 8"/>
            <p:cNvSpPr txBox="1">
              <a:spLocks noChangeAspect="1"/>
            </p:cNvSpPr>
            <p:nvPr/>
          </p:nvSpPr>
          <p:spPr>
            <a:xfrm>
              <a:off x="6841225" y="3395538"/>
              <a:ext cx="1728000" cy="1728000"/>
            </a:xfrm>
            <a:prstGeom prst="ellipse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b="1" kern="120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sz="1300" baseline="0">
                  <a:solidFill>
                    <a:schemeClr val="bg1"/>
                  </a:solidFill>
                  <a:latin typeface="+mn-lt"/>
                </a:rPr>
                <a:t>Teaser</a:t>
              </a:r>
            </a:p>
          </p:txBody>
        </p:sp>
      </p:grpSp>
      <p:graphicFrame>
        <p:nvGraphicFramePr>
          <p:cNvPr id="12" name="Tabelle 1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13034192"/>
              </p:ext>
            </p:extLst>
          </p:nvPr>
        </p:nvGraphicFramePr>
        <p:xfrm>
          <a:off x="290513" y="1136661"/>
          <a:ext cx="4137025" cy="2297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80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Enter quote</a:t>
                      </a:r>
                    </a:p>
                    <a:p>
                      <a:pPr marL="457200" marR="0" lvl="1" indent="0" algn="r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200" b="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Source, </a:t>
                      </a:r>
                      <a:r>
                        <a:rPr kumimoji="0" lang="en-US" sz="1200" b="0" i="1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only </a:t>
                      </a:r>
                      <a:r>
                        <a:rPr kumimoji="0" lang="en-US" sz="1200" b="0" kern="120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adjust table width</a:t>
                      </a:r>
                    </a:p>
                  </a:txBody>
                  <a:tcPr marL="468000" marR="468000" marT="396000" marB="288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r"/>
                      <a:r>
                        <a:rPr lang="de-DE" sz="6600" baseline="3900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6000" b="0" i="0" u="none" strike="noStrike" kern="1200" cap="none" spc="0" normalizeH="0" baseline="3900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612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6" name="Tabelle 1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118990893"/>
              </p:ext>
            </p:extLst>
          </p:nvPr>
        </p:nvGraphicFramePr>
        <p:xfrm>
          <a:off x="290513" y="3149663"/>
          <a:ext cx="4137025" cy="119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r>
                        <a:rPr lang="en-US" sz="1200" baseline="0">
                          <a:solidFill>
                            <a:schemeClr val="bg1"/>
                          </a:solidFill>
                          <a:latin typeface="+mn-lt"/>
                        </a:rPr>
                        <a:t>Enter text here and </a:t>
                      </a:r>
                      <a:r>
                        <a:rPr lang="en-US" sz="1200" i="1" baseline="0">
                          <a:solidFill>
                            <a:schemeClr val="bg1"/>
                          </a:solidFill>
                          <a:latin typeface="+mn-lt"/>
                        </a:rPr>
                        <a:t>only </a:t>
                      </a:r>
                      <a:r>
                        <a:rPr lang="en-US" sz="1200" baseline="0">
                          <a:solidFill>
                            <a:schemeClr val="bg1"/>
                          </a:solidFill>
                          <a:latin typeface="+mn-lt"/>
                        </a:rPr>
                        <a:t>adjust table width</a:t>
                      </a:r>
                    </a:p>
                  </a:txBody>
                  <a:tcPr marL="180000" marR="180000" marT="180000" marB="180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r"/>
                      <a:r>
                        <a:rPr lang="de-DE" sz="5400" baseline="3900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4000" b="0" i="0" u="none" strike="noStrike" kern="1200" cap="none" spc="0" normalizeH="0" baseline="3900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504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elle 16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92939658"/>
              </p:ext>
            </p:extLst>
          </p:nvPr>
        </p:nvGraphicFramePr>
        <p:xfrm>
          <a:off x="5806618" y="1131888"/>
          <a:ext cx="2972551" cy="124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2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r>
                        <a:rPr lang="en-US" sz="1600" baseline="0">
                          <a:solidFill>
                            <a:schemeClr val="bg1"/>
                          </a:solidFill>
                          <a:latin typeface="+mn-lt"/>
                        </a:rPr>
                        <a:t>Header</a:t>
                      </a:r>
                    </a:p>
                  </a:txBody>
                  <a:tcPr marL="180000" marR="180000" marT="126000" marB="126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b="1" kern="1200" baseline="0" noProof="0">
                          <a:solidFill>
                            <a:schemeClr val="accent3"/>
                          </a:solidFill>
                          <a:latin typeface="+mn-lt"/>
                          <a:ea typeface="+mn-ea"/>
                          <a:cs typeface="+mn-cs"/>
                        </a:rPr>
                        <a:t>only adjust table width</a:t>
                      </a:r>
                    </a:p>
                  </a:txBody>
                  <a:tcPr marL="180000" marR="180000" marT="252000" marB="252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46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003805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19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feld 13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>
                    <a:alpha val="20000"/>
                  </a:schemeClr>
                </a:solidFill>
                <a:latin typeface="+mj-lt"/>
              </a:rPr>
              <a:t>Agenda</a:t>
            </a:r>
            <a:endParaRPr lang="en-US" sz="10800" b="1">
              <a:solidFill>
                <a:schemeClr val="bg1">
                  <a:alpha val="20000"/>
                </a:schemeClr>
              </a:solidFill>
              <a:latin typeface="+mj-lt"/>
            </a:endParaRPr>
          </a:p>
        </p:txBody>
      </p:sp>
      <p:sp>
        <p:nvSpPr>
          <p:cNvPr id="5" name="Textfeld 4"/>
          <p:cNvSpPr txBox="1"/>
          <p:nvPr userDrawn="1"/>
        </p:nvSpPr>
        <p:spPr>
          <a:xfrm>
            <a:off x="290513" y="3975101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Table for agenda with unfussy image content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the table to the Agenda slide, text can also be white.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6" name="Tabelle 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619672006"/>
              </p:ext>
            </p:extLst>
          </p:nvPr>
        </p:nvGraphicFramePr>
        <p:xfrm>
          <a:off x="290513" y="1499841"/>
          <a:ext cx="6336000" cy="226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01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04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02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05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03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06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143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ection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008713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43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feld 13"/>
          <p:cNvSpPr txBox="1"/>
          <p:nvPr userDrawn="1"/>
        </p:nvSpPr>
        <p:spPr>
          <a:xfrm>
            <a:off x="0" y="-292697"/>
            <a:ext cx="5334094" cy="1646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90000"/>
              <a:buFont typeface="Wingdings" panose="05000000000000000000" pitchFamily="2" charset="2"/>
              <a:buNone/>
            </a:pPr>
            <a:r>
              <a:rPr lang="en-US" sz="10800" b="1" baseline="0">
                <a:solidFill>
                  <a:schemeClr val="bg1">
                    <a:alpha val="20000"/>
                  </a:schemeClr>
                </a:solidFill>
                <a:latin typeface="+mj-lt"/>
              </a:rPr>
              <a:t>Agenda</a:t>
            </a:r>
            <a:endParaRPr lang="en-US" sz="10800" b="1">
              <a:solidFill>
                <a:schemeClr val="bg1">
                  <a:alpha val="20000"/>
                </a:schemeClr>
              </a:solidFill>
              <a:latin typeface="+mj-lt"/>
            </a:endParaRPr>
          </a:p>
        </p:txBody>
      </p:sp>
      <p:sp>
        <p:nvSpPr>
          <p:cNvPr id="7" name="Textfeld 6"/>
          <p:cNvSpPr txBox="1"/>
          <p:nvPr userDrawn="1"/>
        </p:nvSpPr>
        <p:spPr>
          <a:xfrm>
            <a:off x="290513" y="3975101"/>
            <a:ext cx="8498590" cy="5762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>
              <a:spcBef>
                <a:spcPct val="0"/>
              </a:spcBef>
              <a:buNone/>
              <a:defRPr sz="2000" b="1">
                <a:solidFill>
                  <a:srgbClr val="D81E05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aseline="0">
                <a:solidFill>
                  <a:srgbClr val="D81E05"/>
                </a:solidFill>
              </a:rPr>
              <a:t>Table for agenda with detailed image</a:t>
            </a:r>
          </a:p>
          <a:p>
            <a:pPr lvl="0"/>
            <a:r>
              <a:rPr lang="en-US" b="0" baseline="0">
                <a:solidFill>
                  <a:srgbClr val="D81E05"/>
                </a:solidFill>
              </a:rPr>
              <a:t>Copy the table to the Agenda slide.</a:t>
            </a:r>
            <a:endParaRPr lang="en-US" b="0">
              <a:solidFill>
                <a:srgbClr val="D81E05"/>
              </a:solidFill>
            </a:endParaRPr>
          </a:p>
        </p:txBody>
      </p:sp>
      <p:graphicFrame>
        <p:nvGraphicFramePr>
          <p:cNvPr id="8" name="Tabelle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68979238"/>
              </p:ext>
            </p:extLst>
          </p:nvPr>
        </p:nvGraphicFramePr>
        <p:xfrm>
          <a:off x="290513" y="1499841"/>
          <a:ext cx="6336000" cy="226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01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04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02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05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03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06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Enter text</a:t>
                      </a: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874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, Logo white"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9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Gefaltete Ecke 11"/>
          <p:cNvSpPr/>
          <p:nvPr userDrawn="1"/>
        </p:nvSpPr>
        <p:spPr>
          <a:xfrm>
            <a:off x="-1144836" y="288925"/>
            <a:ext cx="1073161" cy="2621981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Separating slide 2, full screen. </a:t>
            </a:r>
            <a:br>
              <a:rPr lang="en-US" sz="1400" b="1" baseline="0" noProof="0">
                <a:solidFill>
                  <a:schemeClr val="bg1"/>
                </a:solidFill>
              </a:rPr>
            </a:br>
            <a:r>
              <a:rPr lang="en-US" sz="1400" b="1" baseline="0" noProof="0">
                <a:solidFill>
                  <a:schemeClr val="bg1"/>
                </a:solidFill>
              </a:rPr>
              <a:t>Logo white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Choose the appropriate layout from </a:t>
            </a:r>
            <a:r>
              <a:rPr kumimoji="0" lang="en-US" sz="1000" b="1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 templates</a:t>
            </a: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own image under “Format background”.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4025" y="287551"/>
            <a:ext cx="1861200" cy="18984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-16384"/>
            <a:ext cx="9178317" cy="515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2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, Logo blue"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63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Grafik 6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703" y="277897"/>
            <a:ext cx="1879200" cy="208591"/>
          </a:xfrm>
          <a:prstGeom prst="rect">
            <a:avLst/>
          </a:prstGeom>
        </p:spPr>
      </p:pic>
      <p:sp>
        <p:nvSpPr>
          <p:cNvPr id="8" name="Gefaltete Ecke 7"/>
          <p:cNvSpPr/>
          <p:nvPr userDrawn="1"/>
        </p:nvSpPr>
        <p:spPr>
          <a:xfrm>
            <a:off x="-1144836" y="288925"/>
            <a:ext cx="1073161" cy="2621981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Separating slide 2, full screen. </a:t>
            </a:r>
            <a:br>
              <a:rPr lang="en-US" sz="1400" b="1" baseline="0" noProof="0">
                <a:solidFill>
                  <a:schemeClr val="bg1"/>
                </a:solidFill>
              </a:rPr>
            </a:br>
            <a:r>
              <a:rPr lang="en-US" sz="1400" b="1" baseline="0" noProof="0">
                <a:solidFill>
                  <a:schemeClr val="bg1"/>
                </a:solidFill>
              </a:rPr>
              <a:t>Logo blue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Choose the appropriate layout from </a:t>
            </a:r>
            <a:r>
              <a:rPr kumimoji="0" lang="en-US" sz="1000" b="1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 templates</a:t>
            </a: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own image under “Format background”.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-16384"/>
            <a:ext cx="9178317" cy="515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51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, Logo white"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87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Gefaltete Ecke 11"/>
          <p:cNvSpPr/>
          <p:nvPr userDrawn="1"/>
        </p:nvSpPr>
        <p:spPr>
          <a:xfrm>
            <a:off x="-1144836" y="288925"/>
            <a:ext cx="1073161" cy="2621981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Separating slide 2, full screen. </a:t>
            </a:r>
            <a:br>
              <a:rPr lang="en-US" sz="1400" b="1" baseline="0" noProof="0">
                <a:solidFill>
                  <a:schemeClr val="bg1"/>
                </a:solidFill>
              </a:rPr>
            </a:br>
            <a:r>
              <a:rPr lang="en-US" sz="1400" b="1" baseline="0" noProof="0">
                <a:solidFill>
                  <a:schemeClr val="bg1"/>
                </a:solidFill>
              </a:rPr>
              <a:t>Logo white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Choose the appropriate layout from </a:t>
            </a:r>
            <a:r>
              <a:rPr kumimoji="0" lang="en-US" sz="1000" b="1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 templates</a:t>
            </a: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own image under “Format background”.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4025" y="287551"/>
            <a:ext cx="1861200" cy="189842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46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, Logo blue"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11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Grafik 6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2703" y="277897"/>
            <a:ext cx="1879200" cy="208591"/>
          </a:xfrm>
          <a:prstGeom prst="rect">
            <a:avLst/>
          </a:prstGeom>
        </p:spPr>
      </p:pic>
      <p:sp>
        <p:nvSpPr>
          <p:cNvPr id="8" name="Gefaltete Ecke 7"/>
          <p:cNvSpPr/>
          <p:nvPr userDrawn="1"/>
        </p:nvSpPr>
        <p:spPr>
          <a:xfrm>
            <a:off x="-1144836" y="288925"/>
            <a:ext cx="1073161" cy="2621981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Separating slide 2, full screen. </a:t>
            </a:r>
            <a:br>
              <a:rPr lang="en-US" sz="1400" b="1" baseline="0" noProof="0">
                <a:solidFill>
                  <a:schemeClr val="bg1"/>
                </a:solidFill>
              </a:rPr>
            </a:br>
            <a:r>
              <a:rPr lang="en-US" sz="1400" b="1" baseline="0" noProof="0">
                <a:solidFill>
                  <a:schemeClr val="bg1"/>
                </a:solidFill>
              </a:rPr>
              <a:t>Logo blue</a:t>
            </a:r>
            <a:endParaRPr lang="en-US" sz="1400" b="1" noProof="0">
              <a:solidFill>
                <a:schemeClr val="bg1"/>
              </a:solidFill>
            </a:endParaRP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Choose the appropriate layout from </a:t>
            </a:r>
            <a:r>
              <a:rPr kumimoji="0" lang="en-US" sz="1000" b="1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 templates</a:t>
            </a: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</a:p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000" kern="12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own image under “Format background”.</a:t>
            </a:r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0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ye-catching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552285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35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Gefaltete Ecke 8"/>
          <p:cNvSpPr/>
          <p:nvPr userDrawn="1"/>
        </p:nvSpPr>
        <p:spPr>
          <a:xfrm>
            <a:off x="-1144836" y="288926"/>
            <a:ext cx="1073161" cy="2282824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Separating slide 3</a:t>
            </a:r>
          </a:p>
          <a:p>
            <a:r>
              <a:rPr lang="en-US" sz="100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For eye-catching text</a:t>
            </a:r>
          </a:p>
          <a:p>
            <a:endParaRPr lang="de-DE" sz="1000" b="0" kern="1200" baseline="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r>
              <a:rPr lang="en-US" sz="100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Highlight text with yellow</a:t>
            </a:r>
            <a:endParaRPr lang="en-US" sz="1000" b="0" kern="1200" baseline="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3177"/>
            <a:ext cx="8497887" cy="4548186"/>
          </a:xfrm>
        </p:spPr>
        <p:txBody>
          <a:bodyPr tIns="180000"/>
          <a:lstStyle>
            <a:lvl1pPr>
              <a:lnSpc>
                <a:spcPct val="92000"/>
              </a:lnSpc>
              <a:spcBef>
                <a:spcPts val="0"/>
              </a:spcBef>
              <a:defRPr sz="9600">
                <a:solidFill>
                  <a:schemeClr val="tx2"/>
                </a:solidFill>
                <a:latin typeface="+mj-lt"/>
              </a:defRPr>
            </a:lvl1pPr>
            <a:lvl2pPr>
              <a:lnSpc>
                <a:spcPct val="92000"/>
              </a:lnSpc>
              <a:spcBef>
                <a:spcPts val="0"/>
              </a:spcBef>
              <a:defRPr sz="9600" b="1">
                <a:solidFill>
                  <a:schemeClr val="accent5"/>
                </a:solidFill>
                <a:latin typeface="+mj-lt"/>
              </a:defRPr>
            </a:lvl2pPr>
          </a:lstStyle>
          <a:p>
            <a:pPr lvl="0"/>
            <a:r>
              <a:rPr lang="de-DE"/>
              <a:t>Headline </a:t>
            </a:r>
          </a:p>
          <a:p>
            <a:pPr lvl="1"/>
            <a:r>
              <a:rPr lang="de-DE"/>
              <a:t>with highlight</a:t>
            </a:r>
            <a:endParaRPr lang="en-US"/>
          </a:p>
        </p:txBody>
      </p:sp>
      <p:cxnSp>
        <p:nvCxnSpPr>
          <p:cNvPr id="10" name="Gerader Verbinder 9"/>
          <p:cNvCxnSpPr/>
          <p:nvPr userDrawn="1"/>
        </p:nvCxnSpPr>
        <p:spPr>
          <a:xfrm>
            <a:off x="0" y="4551363"/>
            <a:ext cx="9144000" cy="0"/>
          </a:xfrm>
          <a:prstGeom prst="line">
            <a:avLst/>
          </a:prstGeom>
          <a:ln w="63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/>
              <a:t>Page </a:t>
            </a:r>
            <a:fld id="{67242389-55B8-40B0-97B3-D8452A5F367E}" type="slidenum">
              <a:rPr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837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ing slide with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667508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9" name="think-cell Folie" r:id="rId4" imgW="136" imgH="136" progId="TCLayout.ActiveDocument.1">
                  <p:embed/>
                </p:oleObj>
              </mc:Choice>
              <mc:Fallback>
                <p:oleObj name="think-cell Folie" r:id="rId4" imgW="136" imgH="13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Gefaltete Ecke 8"/>
          <p:cNvSpPr/>
          <p:nvPr userDrawn="1"/>
        </p:nvSpPr>
        <p:spPr>
          <a:xfrm>
            <a:off x="-1144836" y="288926"/>
            <a:ext cx="1073161" cy="2282824"/>
          </a:xfrm>
          <a:prstGeom prst="foldedCorner">
            <a:avLst>
              <a:gd name="adj" fmla="val 1368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180000" rIns="36000" rtlCol="0" anchor="t" anchorCtr="0"/>
          <a:lstStyle/>
          <a:p>
            <a:r>
              <a:rPr lang="en-US" sz="1400" b="1" baseline="0" noProof="0">
                <a:solidFill>
                  <a:schemeClr val="bg1"/>
                </a:solidFill>
              </a:rPr>
              <a:t>Separating slide 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Highlight text with yellow</a:t>
            </a:r>
            <a:endParaRPr lang="en-US" sz="1000" b="0" kern="1200" baseline="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303212"/>
            <a:ext cx="8497887" cy="4248151"/>
          </a:xfrm>
        </p:spPr>
        <p:txBody>
          <a:bodyPr vert="horz" lIns="0" tIns="180000" rIns="0" bIns="0" rtlCol="0">
            <a:normAutofit/>
          </a:bodyPr>
          <a:lstStyle>
            <a:lvl1pPr>
              <a:defRPr lang="en-US" sz="5000" baseline="0" dirty="0">
                <a:solidFill>
                  <a:schemeClr val="tx2"/>
                </a:solidFill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GB"/>
              <a:t>Edit title master format by clicking</a:t>
            </a:r>
            <a:r>
              <a:rPr lang="de-DE"/>
              <a:t>.</a:t>
            </a:r>
          </a:p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de-DE"/>
              <a:t>Format </a:t>
            </a:r>
            <a:r>
              <a:rPr lang="de-DE" err="1"/>
              <a:t>highlighting</a:t>
            </a:r>
            <a:r>
              <a:rPr lang="de-DE"/>
              <a:t> yellow.</a:t>
            </a:r>
            <a:endParaRPr lang="en-US"/>
          </a:p>
        </p:txBody>
      </p:sp>
      <p:cxnSp>
        <p:nvCxnSpPr>
          <p:cNvPr id="12" name="Gerader Verbinder 11"/>
          <p:cNvCxnSpPr/>
          <p:nvPr userDrawn="1"/>
        </p:nvCxnSpPr>
        <p:spPr>
          <a:xfrm>
            <a:off x="0" y="4551363"/>
            <a:ext cx="9144000" cy="0"/>
          </a:xfrm>
          <a:prstGeom prst="line">
            <a:avLst/>
          </a:prstGeom>
          <a:ln w="63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2160000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 noProof="0"/>
              <a:t>Sept 01, 2022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/>
              <a:t>Page </a:t>
            </a:r>
            <a:fld id="{67242389-55B8-40B0-97B3-D8452A5F367E}" type="slidenum">
              <a:rPr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7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ags" Target="../tags/tag2.xml"/><Relationship Id="rId45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40"/>
            </p:custDataLst>
            <p:extLst>
              <p:ext uri="{D42A27DB-BD31-4B8C-83A1-F6EECF244321}">
                <p14:modId xmlns:p14="http://schemas.microsoft.com/office/powerpoint/2010/main" val="2893557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3" name="think-cell Folie" r:id="rId41" imgW="306" imgH="306" progId="TCLayout.ActiveDocument.1">
                  <p:embed/>
                </p:oleObj>
              </mc:Choice>
              <mc:Fallback>
                <p:oleObj name="think-cell Folie" r:id="rId41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 userDrawn="1"/>
        </p:nvSpPr>
        <p:spPr>
          <a:xfrm>
            <a:off x="0" y="4551364"/>
            <a:ext cx="9144000" cy="592136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l">
              <a:spcBef>
                <a:spcPts val="600"/>
              </a:spcBef>
              <a:buSzPct val="90000"/>
              <a:buFont typeface="Wingdings" panose="05000000000000000000" pitchFamily="2" charset="2"/>
              <a:buChar char="§"/>
            </a:pPr>
            <a:endParaRPr lang="de-DE" sz="1200">
              <a:solidFill>
                <a:schemeClr val="tx1"/>
              </a:solidFill>
            </a:endParaRPr>
          </a:p>
        </p:txBody>
      </p: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>
          <a:xfrm>
            <a:off x="287338" y="303212"/>
            <a:ext cx="8497886" cy="5762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baseline="0" noProof="0"/>
              <a:t>Edit title master format by clicking</a:t>
            </a:r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287337" y="1131888"/>
            <a:ext cx="8497887" cy="3419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baseline="0" noProof="0"/>
              <a:t>Edit text master format</a:t>
            </a:r>
          </a:p>
          <a:p>
            <a:pPr lvl="1"/>
            <a:r>
              <a:rPr lang="en-US" baseline="0" noProof="0"/>
              <a:t>Second level</a:t>
            </a:r>
          </a:p>
          <a:p>
            <a:pPr lvl="2"/>
            <a:r>
              <a:rPr lang="en-US" baseline="0" noProof="0"/>
              <a:t>Third </a:t>
            </a:r>
            <a:r>
              <a:rPr lang="de-DE" noProof="0"/>
              <a:t/>
            </a:r>
            <a:br>
              <a:rPr lang="de-DE" noProof="0"/>
            </a:br>
            <a:r>
              <a:rPr lang="en-US" baseline="0" noProof="0"/>
              <a:t>level</a:t>
            </a:r>
          </a:p>
          <a:p>
            <a:pPr lvl="3"/>
            <a:r>
              <a:rPr lang="en-US" baseline="0" noProof="0"/>
              <a:t>Fourth </a:t>
            </a:r>
            <a:r>
              <a:rPr lang="de-DE" noProof="0"/>
              <a:t/>
            </a:r>
            <a:br>
              <a:rPr lang="de-DE" noProof="0"/>
            </a:br>
            <a:r>
              <a:rPr lang="en-US" baseline="0" noProof="0"/>
              <a:t>level</a:t>
            </a:r>
          </a:p>
          <a:p>
            <a:pPr lvl="4"/>
            <a:r>
              <a:rPr lang="en-US" baseline="0" noProof="0"/>
              <a:t>Fifth </a:t>
            </a:r>
            <a:r>
              <a:rPr lang="de-DE" noProof="0"/>
              <a:t/>
            </a:r>
            <a:br>
              <a:rPr lang="de-DE" noProof="0"/>
            </a:br>
            <a:r>
              <a:rPr lang="en-US" baseline="0" noProof="0"/>
              <a:t>level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549831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de-DE"/>
              <a:t>Sept 01, 2022</a:t>
            </a:r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287338" y="4695825"/>
            <a:ext cx="2160000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600" b="1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4"/>
          </p:nvPr>
        </p:nvSpPr>
        <p:spPr>
          <a:xfrm>
            <a:off x="287338" y="4885671"/>
            <a:ext cx="335028" cy="92333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6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baseline="0"/>
              <a:t>Page </a:t>
            </a:r>
            <a:fld id="{67242389-55B8-40B0-97B3-D8452A5F367E}" type="slidenum">
              <a:pPr/>
              <a:t>‹#›</a:t>
            </a:fld>
            <a:endParaRPr lang="de-DE"/>
          </a:p>
        </p:txBody>
      </p:sp>
      <p:grpSp>
        <p:nvGrpSpPr>
          <p:cNvPr id="111" name="Gruppieren 110"/>
          <p:cNvGrpSpPr/>
          <p:nvPr userDrawn="1"/>
        </p:nvGrpSpPr>
        <p:grpSpPr>
          <a:xfrm>
            <a:off x="-307299" y="-306362"/>
            <a:ext cx="9758597" cy="5756223"/>
            <a:chOff x="-304772" y="-314795"/>
            <a:chExt cx="9758597" cy="5756223"/>
          </a:xfrm>
        </p:grpSpPr>
        <p:cxnSp>
          <p:nvCxnSpPr>
            <p:cNvPr id="114" name="Gerade Verbindung 113">
              <a:extLst>
                <a:ext uri="{FF2B5EF4-FFF2-40B4-BE49-F238E27FC236}">
                  <a16:creationId xmlns:a16="http://schemas.microsoft.com/office/drawing/2014/main" id="{6A4B85B4-68BC-E648-8843-017691F21E3E}"/>
                </a:ext>
              </a:extLst>
            </p:cNvPr>
            <p:cNvCxnSpPr/>
            <p:nvPr userDrawn="1"/>
          </p:nvCxnSpPr>
          <p:spPr>
            <a:xfrm>
              <a:off x="287338" y="-314795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 Verbindung 114">
              <a:extLst>
                <a:ext uri="{FF2B5EF4-FFF2-40B4-BE49-F238E27FC236}">
                  <a16:creationId xmlns:a16="http://schemas.microsoft.com/office/drawing/2014/main" id="{11FA0CE3-AC89-214A-81A3-B75B33C8A368}"/>
                </a:ext>
              </a:extLst>
            </p:cNvPr>
            <p:cNvCxnSpPr/>
            <p:nvPr userDrawn="1"/>
          </p:nvCxnSpPr>
          <p:spPr>
            <a:xfrm>
              <a:off x="8792414" y="-314795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 Verbindung 116">
              <a:extLst>
                <a:ext uri="{FF2B5EF4-FFF2-40B4-BE49-F238E27FC236}">
                  <a16:creationId xmlns:a16="http://schemas.microsoft.com/office/drawing/2014/main" id="{701185C6-F54B-E44B-8783-D6BED525B1E0}"/>
                </a:ext>
              </a:extLst>
            </p:cNvPr>
            <p:cNvCxnSpPr/>
            <p:nvPr userDrawn="1"/>
          </p:nvCxnSpPr>
          <p:spPr>
            <a:xfrm>
              <a:off x="287338" y="5261546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 Verbindung 117">
              <a:extLst>
                <a:ext uri="{FF2B5EF4-FFF2-40B4-BE49-F238E27FC236}">
                  <a16:creationId xmlns:a16="http://schemas.microsoft.com/office/drawing/2014/main" id="{1321FAA2-8F21-5D45-9769-5293070834FF}"/>
                </a:ext>
              </a:extLst>
            </p:cNvPr>
            <p:cNvCxnSpPr/>
            <p:nvPr userDrawn="1"/>
          </p:nvCxnSpPr>
          <p:spPr>
            <a:xfrm>
              <a:off x="8792414" y="5261546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Gerade Verbindung 118">
              <a:extLst>
                <a:ext uri="{FF2B5EF4-FFF2-40B4-BE49-F238E27FC236}">
                  <a16:creationId xmlns:a16="http://schemas.microsoft.com/office/drawing/2014/main" id="{2DD5002F-AE66-C84A-93D6-CA86C2E94E16}"/>
                </a:ext>
              </a:extLst>
            </p:cNvPr>
            <p:cNvCxnSpPr/>
            <p:nvPr userDrawn="1"/>
          </p:nvCxnSpPr>
          <p:spPr>
            <a:xfrm rot="16200000">
              <a:off x="-214831" y="198984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Gerade Verbindung 119">
              <a:extLst>
                <a:ext uri="{FF2B5EF4-FFF2-40B4-BE49-F238E27FC236}">
                  <a16:creationId xmlns:a16="http://schemas.microsoft.com/office/drawing/2014/main" id="{BC35B175-79EF-9E47-923C-42D734994F26}"/>
                </a:ext>
              </a:extLst>
            </p:cNvPr>
            <p:cNvCxnSpPr/>
            <p:nvPr userDrawn="1"/>
          </p:nvCxnSpPr>
          <p:spPr>
            <a:xfrm rot="16200000">
              <a:off x="-214831" y="4597451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Gerade Verbindung 120">
              <a:extLst>
                <a:ext uri="{FF2B5EF4-FFF2-40B4-BE49-F238E27FC236}">
                  <a16:creationId xmlns:a16="http://schemas.microsoft.com/office/drawing/2014/main" id="{3F2AD518-6121-234C-890F-DDD0D17366C7}"/>
                </a:ext>
              </a:extLst>
            </p:cNvPr>
            <p:cNvCxnSpPr/>
            <p:nvPr userDrawn="1"/>
          </p:nvCxnSpPr>
          <p:spPr>
            <a:xfrm rot="16200000">
              <a:off x="-214831" y="4452989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Gerade Verbindung 121">
              <a:extLst>
                <a:ext uri="{FF2B5EF4-FFF2-40B4-BE49-F238E27FC236}">
                  <a16:creationId xmlns:a16="http://schemas.microsoft.com/office/drawing/2014/main" id="{9617ECB0-0FF3-614D-A47E-79581DCC28CA}"/>
                </a:ext>
              </a:extLst>
            </p:cNvPr>
            <p:cNvCxnSpPr/>
            <p:nvPr userDrawn="1"/>
          </p:nvCxnSpPr>
          <p:spPr>
            <a:xfrm rot="16200000">
              <a:off x="9363884" y="198984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Gerade Verbindung 122">
              <a:extLst>
                <a:ext uri="{FF2B5EF4-FFF2-40B4-BE49-F238E27FC236}">
                  <a16:creationId xmlns:a16="http://schemas.microsoft.com/office/drawing/2014/main" id="{9541600B-2E00-0647-A078-E80A2BB5FF51}"/>
                </a:ext>
              </a:extLst>
            </p:cNvPr>
            <p:cNvCxnSpPr/>
            <p:nvPr userDrawn="1"/>
          </p:nvCxnSpPr>
          <p:spPr>
            <a:xfrm rot="16200000">
              <a:off x="9363884" y="4597451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Gerade Verbindung 123">
              <a:extLst>
                <a:ext uri="{FF2B5EF4-FFF2-40B4-BE49-F238E27FC236}">
                  <a16:creationId xmlns:a16="http://schemas.microsoft.com/office/drawing/2014/main" id="{915D047F-2C20-FC4C-9B98-1DAC0D07FE58}"/>
                </a:ext>
              </a:extLst>
            </p:cNvPr>
            <p:cNvCxnSpPr/>
            <p:nvPr userDrawn="1"/>
          </p:nvCxnSpPr>
          <p:spPr>
            <a:xfrm rot="16200000">
              <a:off x="9363884" y="4452989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Gerade Verbindung 124">
              <a:extLst>
                <a:ext uri="{FF2B5EF4-FFF2-40B4-BE49-F238E27FC236}">
                  <a16:creationId xmlns:a16="http://schemas.microsoft.com/office/drawing/2014/main" id="{CE32AE03-6B1D-C340-8550-01CBF155D446}"/>
                </a:ext>
              </a:extLst>
            </p:cNvPr>
            <p:cNvCxnSpPr/>
            <p:nvPr userDrawn="1"/>
          </p:nvCxnSpPr>
          <p:spPr>
            <a:xfrm>
              <a:off x="4430684" y="-314795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Gerade Verbindung 125">
              <a:extLst>
                <a:ext uri="{FF2B5EF4-FFF2-40B4-BE49-F238E27FC236}">
                  <a16:creationId xmlns:a16="http://schemas.microsoft.com/office/drawing/2014/main" id="{F3D1D6F1-4FDB-6243-BDBE-6F3F8FCE2177}"/>
                </a:ext>
              </a:extLst>
            </p:cNvPr>
            <p:cNvCxnSpPr/>
            <p:nvPr userDrawn="1"/>
          </p:nvCxnSpPr>
          <p:spPr>
            <a:xfrm>
              <a:off x="4430684" y="5261546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Gerade Verbindung 126">
              <a:extLst>
                <a:ext uri="{FF2B5EF4-FFF2-40B4-BE49-F238E27FC236}">
                  <a16:creationId xmlns:a16="http://schemas.microsoft.com/office/drawing/2014/main" id="{B90DC164-8891-5445-964F-21C777296D37}"/>
                </a:ext>
              </a:extLst>
            </p:cNvPr>
            <p:cNvCxnSpPr/>
            <p:nvPr userDrawn="1"/>
          </p:nvCxnSpPr>
          <p:spPr>
            <a:xfrm rot="16200000">
              <a:off x="-214831" y="1041947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Gerade Verbindung 127">
              <a:extLst>
                <a:ext uri="{FF2B5EF4-FFF2-40B4-BE49-F238E27FC236}">
                  <a16:creationId xmlns:a16="http://schemas.microsoft.com/office/drawing/2014/main" id="{96BAB423-24E3-8A4F-B02A-26966A9F728B}"/>
                </a:ext>
              </a:extLst>
            </p:cNvPr>
            <p:cNvCxnSpPr/>
            <p:nvPr userDrawn="1"/>
          </p:nvCxnSpPr>
          <p:spPr>
            <a:xfrm rot="16200000">
              <a:off x="9363884" y="1041947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Gerade Verbindung 130">
              <a:extLst>
                <a:ext uri="{FF2B5EF4-FFF2-40B4-BE49-F238E27FC236}">
                  <a16:creationId xmlns:a16="http://schemas.microsoft.com/office/drawing/2014/main" id="{EB62FA77-E2ED-3D4B-871B-4CBBB1E19EA9}"/>
                </a:ext>
              </a:extLst>
            </p:cNvPr>
            <p:cNvCxnSpPr/>
            <p:nvPr userDrawn="1"/>
          </p:nvCxnSpPr>
          <p:spPr>
            <a:xfrm rot="16200000">
              <a:off x="-214831" y="774718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Gerade Verbindung 131">
              <a:extLst>
                <a:ext uri="{FF2B5EF4-FFF2-40B4-BE49-F238E27FC236}">
                  <a16:creationId xmlns:a16="http://schemas.microsoft.com/office/drawing/2014/main" id="{72EF693D-81EF-9B45-9D9F-B24F5FF03A33}"/>
                </a:ext>
              </a:extLst>
            </p:cNvPr>
            <p:cNvCxnSpPr/>
            <p:nvPr userDrawn="1"/>
          </p:nvCxnSpPr>
          <p:spPr>
            <a:xfrm rot="16200000">
              <a:off x="9363884" y="774718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124">
              <a:extLst>
                <a:ext uri="{FF2B5EF4-FFF2-40B4-BE49-F238E27FC236}">
                  <a16:creationId xmlns:a16="http://schemas.microsoft.com/office/drawing/2014/main" id="{CE32AE03-6B1D-C340-8550-01CBF155D446}"/>
                </a:ext>
              </a:extLst>
            </p:cNvPr>
            <p:cNvCxnSpPr/>
            <p:nvPr userDrawn="1"/>
          </p:nvCxnSpPr>
          <p:spPr>
            <a:xfrm>
              <a:off x="4646922" y="-314795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125">
              <a:extLst>
                <a:ext uri="{FF2B5EF4-FFF2-40B4-BE49-F238E27FC236}">
                  <a16:creationId xmlns:a16="http://schemas.microsoft.com/office/drawing/2014/main" id="{F3D1D6F1-4FDB-6243-BDBE-6F3F8FCE2177}"/>
                </a:ext>
              </a:extLst>
            </p:cNvPr>
            <p:cNvCxnSpPr/>
            <p:nvPr userDrawn="1"/>
          </p:nvCxnSpPr>
          <p:spPr>
            <a:xfrm>
              <a:off x="4646922" y="5261546"/>
              <a:ext cx="0" cy="179882"/>
            </a:xfrm>
            <a:prstGeom prst="line">
              <a:avLst/>
            </a:prstGeom>
            <a:ln>
              <a:solidFill>
                <a:srgbClr val="9B9B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platzhalter 18"/>
          <p:cNvSpPr txBox="1">
            <a:spLocks/>
          </p:cNvSpPr>
          <p:nvPr userDrawn="1"/>
        </p:nvSpPr>
        <p:spPr>
          <a:xfrm>
            <a:off x="2609625" y="4778880"/>
            <a:ext cx="1448891" cy="120674"/>
          </a:xfrm>
          <a:prstGeom prst="rect">
            <a:avLst/>
          </a:prstGeom>
        </p:spPr>
        <p:txBody>
          <a:bodyPr wrap="square" lIns="144000" tIns="0" bIns="0">
            <a:sp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Wingdings" panose="05000000000000000000" pitchFamily="2" charset="2"/>
              <a:buNone/>
              <a:defRPr sz="800" b="1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Wingdings" panose="05000000000000000000" pitchFamily="2" charset="2"/>
              <a:buNone/>
              <a:defRPr sz="1400" kern="1200">
                <a:solidFill>
                  <a:schemeClr val="accent3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accent3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accent3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accent3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aseline="0"/>
              <a:t>Internal</a:t>
            </a:r>
            <a:endParaRPr lang="en-US"/>
          </a:p>
        </p:txBody>
      </p:sp>
      <p:cxnSp>
        <p:nvCxnSpPr>
          <p:cNvPr id="31" name="Gerader Verbinder 30"/>
          <p:cNvCxnSpPr/>
          <p:nvPr userDrawn="1"/>
        </p:nvCxnSpPr>
        <p:spPr>
          <a:xfrm>
            <a:off x="2609625" y="4785217"/>
            <a:ext cx="0" cy="10800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Grafik 40"/>
          <p:cNvPicPr>
            <a:picLocks noChangeAspect="1"/>
          </p:cNvPicPr>
          <p:nvPr userDrawn="1"/>
        </p:nvPicPr>
        <p:blipFill>
          <a:blip r:embed="rId4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0837" y="4746495"/>
            <a:ext cx="1861570" cy="206634"/>
          </a:xfrm>
          <a:prstGeom prst="rect">
            <a:avLst/>
          </a:prstGeom>
        </p:spPr>
      </p:pic>
      <p:grpSp>
        <p:nvGrpSpPr>
          <p:cNvPr id="18" name="Gruppieren 17"/>
          <p:cNvGrpSpPr/>
          <p:nvPr userDrawn="1"/>
        </p:nvGrpSpPr>
        <p:grpSpPr>
          <a:xfrm>
            <a:off x="-398520" y="5216089"/>
            <a:ext cx="2887100" cy="509453"/>
            <a:chOff x="-398520" y="5216089"/>
            <a:chExt cx="2887100" cy="509453"/>
          </a:xfrm>
        </p:grpSpPr>
        <p:sp>
          <p:nvSpPr>
            <p:cNvPr id="39" name="Gleichschenkliges Dreieck 38"/>
            <p:cNvSpPr/>
            <p:nvPr userDrawn="1"/>
          </p:nvSpPr>
          <p:spPr>
            <a:xfrm>
              <a:off x="405269" y="5216089"/>
              <a:ext cx="144000" cy="18000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0">
              <a:noAutofit/>
            </a:bodyPr>
            <a:lstStyle/>
            <a:p>
              <a:pPr lvl="0" indent="0">
                <a:spcBef>
                  <a:spcPts val="0"/>
                </a:spcBef>
                <a:spcAft>
                  <a:spcPts val="600"/>
                </a:spcAft>
                <a:buFont typeface="+mj-lt"/>
                <a:buNone/>
              </a:pPr>
              <a:endParaRPr lang="en-US" sz="1000" b="0">
                <a:solidFill>
                  <a:schemeClr val="bg1"/>
                </a:solidFill>
              </a:endParaRPr>
            </a:p>
          </p:txBody>
        </p:sp>
        <p:sp>
          <p:nvSpPr>
            <p:cNvPr id="40" name="Rechteck 39"/>
            <p:cNvSpPr/>
            <p:nvPr userDrawn="1"/>
          </p:nvSpPr>
          <p:spPr>
            <a:xfrm>
              <a:off x="-398520" y="5345062"/>
              <a:ext cx="2887100" cy="3804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36000" rIns="72000" bIns="36000" rtlCol="0" anchor="t" anchorCtr="0">
              <a:spAutoFit/>
            </a:bodyPr>
            <a:lstStyle/>
            <a:p>
              <a:pPr marL="0" indent="0">
                <a:spcBef>
                  <a:spcPts val="0"/>
                </a:spcBef>
                <a:spcAft>
                  <a:spcPts val="600"/>
                </a:spcAft>
                <a:buFont typeface="+mj-lt"/>
                <a:buNone/>
                <a:tabLst>
                  <a:tab pos="1077913" algn="l"/>
                </a:tabLst>
              </a:pPr>
              <a:r>
                <a:rPr lang="en-US" sz="1000" baseline="0" noProof="0">
                  <a:solidFill>
                    <a:schemeClr val="tx1"/>
                  </a:solidFill>
                </a:rPr>
                <a:t>Enter footer directly in the 	</a:t>
              </a:r>
              <a:r>
                <a:rPr lang="en-US" sz="1000" b="1" baseline="0" noProof="0">
                  <a:solidFill>
                    <a:schemeClr val="bg1"/>
                  </a:solidFill>
                </a:rPr>
                <a:t>Tab </a:t>
              </a:r>
              <a:r>
                <a:rPr lang="de-DE" sz="1000" b="0" noProof="0">
                  <a:solidFill>
                    <a:schemeClr val="bg1"/>
                  </a:solidFill>
                </a:rPr>
                <a:t/>
              </a:r>
              <a:br>
                <a:rPr lang="de-DE" sz="1000" b="0" noProof="0">
                  <a:solidFill>
                    <a:schemeClr val="bg1"/>
                  </a:solidFill>
                </a:rPr>
              </a:br>
              <a:r>
                <a:rPr lang="en-US" sz="1000" b="1" baseline="0" noProof="0">
                  <a:solidFill>
                    <a:schemeClr val="tx1"/>
                  </a:solidFill>
                </a:rPr>
                <a:t>“header and footer” </a:t>
              </a:r>
              <a:r>
                <a:rPr lang="en-US" sz="1000" b="0" baseline="0" noProof="0">
                  <a:solidFill>
                    <a:schemeClr val="tx1"/>
                  </a:solidFill>
                </a:rPr>
                <a:t>dialog</a:t>
              </a:r>
              <a:r>
                <a:rPr lang="en-US" sz="1000" baseline="0" noProof="0">
                  <a:solidFill>
                    <a:schemeClr val="tx1"/>
                  </a:solidFill>
                </a:rPr>
                <a:t>	</a:t>
              </a:r>
              <a:r>
                <a:rPr lang="en-US" sz="1000" b="1" baseline="0" noProof="0">
                  <a:solidFill>
                    <a:schemeClr val="bg1"/>
                  </a:solidFill>
                </a:rPr>
                <a:t>“Insert” </a:t>
              </a:r>
              <a:endParaRPr lang="de-DE" sz="1000" b="1" baseline="0" noProof="0">
                <a:solidFill>
                  <a:schemeClr val="tx1"/>
                </a:solidFill>
              </a:endParaRPr>
            </a:p>
          </p:txBody>
        </p:sp>
        <p:pic>
          <p:nvPicPr>
            <p:cNvPr id="7" name="Grafik 6"/>
            <p:cNvPicPr>
              <a:picLocks noChangeAspect="1"/>
            </p:cNvPicPr>
            <p:nvPr userDrawn="1"/>
          </p:nvPicPr>
          <p:blipFill>
            <a:blip r:embed="rId4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07307" y="5376460"/>
              <a:ext cx="241440" cy="317685"/>
            </a:xfrm>
            <a:prstGeom prst="rect">
              <a:avLst/>
            </a:prstGeom>
          </p:spPr>
        </p:pic>
      </p:grpSp>
      <p:grpSp>
        <p:nvGrpSpPr>
          <p:cNvPr id="14" name="Gruppieren 13"/>
          <p:cNvGrpSpPr/>
          <p:nvPr userDrawn="1"/>
        </p:nvGrpSpPr>
        <p:grpSpPr>
          <a:xfrm>
            <a:off x="2653913" y="5214398"/>
            <a:ext cx="2647255" cy="511144"/>
            <a:chOff x="2653913" y="5214398"/>
            <a:chExt cx="2647255" cy="511144"/>
          </a:xfrm>
        </p:grpSpPr>
        <p:sp>
          <p:nvSpPr>
            <p:cNvPr id="8" name="Gleichschenkliges Dreieck 7"/>
            <p:cNvSpPr/>
            <p:nvPr userDrawn="1"/>
          </p:nvSpPr>
          <p:spPr>
            <a:xfrm>
              <a:off x="2792528" y="5214398"/>
              <a:ext cx="144000" cy="18000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0">
              <a:noAutofit/>
            </a:bodyPr>
            <a:lstStyle/>
            <a:p>
              <a:pPr lvl="0" indent="0">
                <a:spcBef>
                  <a:spcPts val="0"/>
                </a:spcBef>
                <a:spcAft>
                  <a:spcPts val="600"/>
                </a:spcAft>
                <a:buFont typeface="+mj-lt"/>
                <a:buNone/>
              </a:pPr>
              <a:endParaRPr lang="en-US" sz="1000" b="0">
                <a:solidFill>
                  <a:schemeClr val="bg1"/>
                </a:solidFill>
              </a:endParaRPr>
            </a:p>
          </p:txBody>
        </p:sp>
        <p:sp>
          <p:nvSpPr>
            <p:cNvPr id="32" name="Rechteck 31"/>
            <p:cNvSpPr/>
            <p:nvPr userDrawn="1"/>
          </p:nvSpPr>
          <p:spPr>
            <a:xfrm>
              <a:off x="2653913" y="5345062"/>
              <a:ext cx="2647255" cy="3804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36000" rIns="72000" bIns="36000" rtlCol="0" anchor="t" anchorCtr="0">
              <a:spAutoFit/>
            </a:bodyPr>
            <a:lstStyle/>
            <a:p>
              <a:pPr marL="0" indent="0">
                <a:spcBef>
                  <a:spcPts val="0"/>
                </a:spcBef>
                <a:spcAft>
                  <a:spcPts val="600"/>
                </a:spcAft>
                <a:buFont typeface="+mj-lt"/>
                <a:buNone/>
                <a:tabLst>
                  <a:tab pos="1701800" algn="l"/>
                </a:tabLst>
              </a:pPr>
              <a:r>
                <a:rPr lang="en-US" sz="1000" baseline="0" noProof="0">
                  <a:solidFill>
                    <a:schemeClr val="tx1"/>
                  </a:solidFill>
                </a:rPr>
                <a:t>Enter label on </a:t>
              </a:r>
              <a:r>
                <a:rPr lang="en-US" sz="1000" b="1" baseline="0" noProof="0">
                  <a:solidFill>
                    <a:schemeClr val="tx1"/>
                  </a:solidFill>
                </a:rPr>
                <a:t>slide master	</a:t>
              </a:r>
              <a:r>
                <a:rPr lang="en-US" sz="1000" b="1" baseline="0" noProof="0">
                  <a:solidFill>
                    <a:schemeClr val="bg1"/>
                  </a:solidFill>
                </a:rPr>
                <a:t>Tab </a:t>
              </a:r>
              <a:r>
                <a:rPr lang="de-DE" sz="1000" b="0" noProof="0">
                  <a:solidFill>
                    <a:schemeClr val="bg1"/>
                  </a:solidFill>
                </a:rPr>
                <a:t/>
              </a:r>
              <a:br>
                <a:rPr lang="de-DE" sz="1000" b="0" noProof="0">
                  <a:solidFill>
                    <a:schemeClr val="bg1"/>
                  </a:solidFill>
                </a:rPr>
              </a:br>
              <a:r>
                <a:rPr lang="en-US" sz="1000" baseline="0" noProof="0">
                  <a:solidFill>
                    <a:schemeClr val="tx1"/>
                  </a:solidFill>
                </a:rPr>
                <a:t>at top	</a:t>
              </a:r>
              <a:r>
                <a:rPr lang="en-US" sz="1000" b="1" baseline="0" noProof="0">
                  <a:solidFill>
                    <a:schemeClr val="bg1"/>
                  </a:solidFill>
                </a:rPr>
                <a:t>“View” </a:t>
              </a:r>
              <a:endParaRPr lang="de-DE" sz="1000" b="1" baseline="0" noProof="0">
                <a:solidFill>
                  <a:schemeClr val="tx1"/>
                </a:solidFill>
              </a:endParaRPr>
            </a:p>
          </p:txBody>
        </p:sp>
        <p:pic>
          <p:nvPicPr>
            <p:cNvPr id="10" name="Grafik 9"/>
            <p:cNvPicPr>
              <a:picLocks noChangeAspect="1"/>
            </p:cNvPicPr>
            <p:nvPr userDrawn="1"/>
          </p:nvPicPr>
          <p:blipFill>
            <a:blip r:embed="rId4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68087" y="5374703"/>
              <a:ext cx="208100" cy="3211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5771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26" r:id="rId3"/>
    <p:sldLayoutId id="2147483777" r:id="rId4"/>
    <p:sldLayoutId id="2147483778" r:id="rId5"/>
    <p:sldLayoutId id="2147483775" r:id="rId6"/>
    <p:sldLayoutId id="2147483776" r:id="rId7"/>
    <p:sldLayoutId id="2147483730" r:id="rId8"/>
    <p:sldLayoutId id="2147483739" r:id="rId9"/>
    <p:sldLayoutId id="2147483779" r:id="rId10"/>
    <p:sldLayoutId id="2147483780" r:id="rId11"/>
    <p:sldLayoutId id="2147483781" r:id="rId12"/>
    <p:sldLayoutId id="2147483742" r:id="rId13"/>
    <p:sldLayoutId id="2147483764" r:id="rId14"/>
    <p:sldLayoutId id="2147483743" r:id="rId15"/>
    <p:sldLayoutId id="2147483725" r:id="rId16"/>
    <p:sldLayoutId id="2147483757" r:id="rId17"/>
    <p:sldLayoutId id="2147483753" r:id="rId18"/>
    <p:sldLayoutId id="2147483754" r:id="rId19"/>
    <p:sldLayoutId id="2147483738" r:id="rId20"/>
    <p:sldLayoutId id="2147483759" r:id="rId21"/>
    <p:sldLayoutId id="2147483786" r:id="rId22"/>
    <p:sldLayoutId id="2147483787" r:id="rId23"/>
    <p:sldLayoutId id="2147483788" r:id="rId24"/>
    <p:sldLayoutId id="2147483789" r:id="rId25"/>
    <p:sldLayoutId id="2147483790" r:id="rId26"/>
    <p:sldLayoutId id="2147483791" r:id="rId27"/>
    <p:sldLayoutId id="2147483792" r:id="rId28"/>
    <p:sldLayoutId id="2147483793" r:id="rId29"/>
    <p:sldLayoutId id="2147483782" r:id="rId30"/>
    <p:sldLayoutId id="2147483783" r:id="rId31"/>
    <p:sldLayoutId id="2147483784" r:id="rId32"/>
    <p:sldLayoutId id="2147483785" r:id="rId33"/>
    <p:sldLayoutId id="2147483744" r:id="rId34"/>
    <p:sldLayoutId id="2147483746" r:id="rId35"/>
    <p:sldLayoutId id="2147483756" r:id="rId36"/>
    <p:sldLayoutId id="2147483765" r:id="rId3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spcBef>
          <a:spcPct val="0"/>
        </a:spcBef>
        <a:buNone/>
        <a:defRPr sz="2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8000"/>
        </a:lnSpc>
        <a:spcBef>
          <a:spcPts val="600"/>
        </a:spcBef>
        <a:spcAft>
          <a:spcPts val="0"/>
        </a:spcAft>
        <a:buSzPct val="90000"/>
        <a:buFont typeface="Wingdings" panose="05000000000000000000" pitchFamily="2" charset="2"/>
        <a:buNone/>
        <a:defRPr sz="1400" b="1" kern="1200">
          <a:solidFill>
            <a:schemeClr val="accent3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98000"/>
        </a:lnSpc>
        <a:spcBef>
          <a:spcPts val="600"/>
        </a:spcBef>
        <a:spcAft>
          <a:spcPts val="0"/>
        </a:spcAft>
        <a:buSzPct val="90000"/>
        <a:buFont typeface="Wingdings" panose="05000000000000000000" pitchFamily="2" charset="2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00" indent="-144000" algn="l" defTabSz="914400" rtl="0" eaLnBrk="1" latinLnBrk="0" hangingPunct="1">
        <a:lnSpc>
          <a:spcPct val="98000"/>
        </a:lnSpc>
        <a:spcBef>
          <a:spcPts val="600"/>
        </a:spcBef>
        <a:spcAft>
          <a:spcPts val="0"/>
        </a:spcAft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0" indent="-144000" algn="l" defTabSz="914400" rtl="0" eaLnBrk="1" latinLnBrk="0" hangingPunct="1">
        <a:lnSpc>
          <a:spcPct val="98000"/>
        </a:lnSpc>
        <a:spcBef>
          <a:spcPts val="600"/>
        </a:spcBef>
        <a:spcAft>
          <a:spcPts val="0"/>
        </a:spcAft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44000" algn="l" defTabSz="914400" rtl="0" eaLnBrk="1" latinLnBrk="0" hangingPunct="1">
        <a:lnSpc>
          <a:spcPct val="98000"/>
        </a:lnSpc>
        <a:spcBef>
          <a:spcPts val="600"/>
        </a:spcBef>
        <a:spcAft>
          <a:spcPts val="0"/>
        </a:spcAft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789" userDrawn="1">
          <p15:clr>
            <a:srgbClr val="F26B43"/>
          </p15:clr>
        </p15:guide>
        <p15:guide id="3" pos="181" userDrawn="1">
          <p15:clr>
            <a:srgbClr val="F26B43"/>
          </p15:clr>
        </p15:guide>
        <p15:guide id="4" pos="5534" userDrawn="1">
          <p15:clr>
            <a:srgbClr val="F26B43"/>
          </p15:clr>
        </p15:guide>
        <p15:guide id="5" orient="horz" pos="191" userDrawn="1">
          <p15:clr>
            <a:srgbClr val="F26B43"/>
          </p15:clr>
        </p15:guide>
        <p15:guide id="6" orient="horz" pos="554" userDrawn="1">
          <p15:clr>
            <a:srgbClr val="F26B43"/>
          </p15:clr>
        </p15:guide>
        <p15:guide id="7" orient="horz" pos="713" userDrawn="1">
          <p15:clr>
            <a:srgbClr val="F26B43"/>
          </p15:clr>
        </p15:guide>
        <p15:guide id="8" orient="horz" pos="2867" userDrawn="1">
          <p15:clr>
            <a:srgbClr val="F26B43"/>
          </p15:clr>
        </p15:guide>
        <p15:guide id="9" orient="horz" pos="2958" userDrawn="1">
          <p15:clr>
            <a:srgbClr val="F26B43"/>
          </p15:clr>
        </p15:guide>
        <p15:guide id="10" pos="29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18.jpg"/><Relationship Id="rId2" Type="http://schemas.openxmlformats.org/officeDocument/2006/relationships/tags" Target="../tags/tag47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44.bin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19.jpg"/><Relationship Id="rId2" Type="http://schemas.openxmlformats.org/officeDocument/2006/relationships/tags" Target="../tags/tag48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44.bin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49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2.bin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21.png"/><Relationship Id="rId2" Type="http://schemas.openxmlformats.org/officeDocument/2006/relationships/tags" Target="../tags/tag50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5.bin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22.jpg"/><Relationship Id="rId2" Type="http://schemas.openxmlformats.org/officeDocument/2006/relationships/tags" Target="../tags/tag51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5.bin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23.jpg"/><Relationship Id="rId2" Type="http://schemas.openxmlformats.org/officeDocument/2006/relationships/tags" Target="../tags/tag5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5.bin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53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2.bin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6.emf"/><Relationship Id="rId2" Type="http://schemas.openxmlformats.org/officeDocument/2006/relationships/tags" Target="../tags/tag41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39.bin"/><Relationship Id="rId5" Type="http://schemas.openxmlformats.org/officeDocument/2006/relationships/image" Target="../media/image17.jpe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24.jpg"/><Relationship Id="rId2" Type="http://schemas.openxmlformats.org/officeDocument/2006/relationships/tags" Target="../tags/tag54.xml"/><Relationship Id="rId1" Type="http://schemas.openxmlformats.org/officeDocument/2006/relationships/vmlDrawing" Target="../drawings/vmlDrawing52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5.bin"/><Relationship Id="rId4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55.xml"/><Relationship Id="rId1" Type="http://schemas.openxmlformats.org/officeDocument/2006/relationships/vmlDrawing" Target="../drawings/vmlDrawing53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2.bin"/><Relationship Id="rId4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vmlDrawing" Target="../drawings/vmlDrawing54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6.bin"/><Relationship Id="rId4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6.bin"/><Relationship Id="rId4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60.xml"/><Relationship Id="rId1" Type="http://schemas.openxmlformats.org/officeDocument/2006/relationships/vmlDrawing" Target="../drawings/vmlDrawing56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7.bin"/><Relationship Id="rId4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26.jpeg"/><Relationship Id="rId2" Type="http://schemas.openxmlformats.org/officeDocument/2006/relationships/tags" Target="../tags/tag61.xml"/><Relationship Id="rId1" Type="http://schemas.openxmlformats.org/officeDocument/2006/relationships/vmlDrawing" Target="../drawings/vmlDrawing57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3.bin"/><Relationship Id="rId10" Type="http://schemas.openxmlformats.org/officeDocument/2006/relationships/image" Target="../media/image29.jpeg"/><Relationship Id="rId4" Type="http://schemas.openxmlformats.org/officeDocument/2006/relationships/notesSlide" Target="../notesSlides/notesSlide20.xml"/><Relationship Id="rId9" Type="http://schemas.openxmlformats.org/officeDocument/2006/relationships/image" Target="../media/image28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vag1830" TargetMode="External"/><Relationship Id="rId3" Type="http://schemas.openxmlformats.org/officeDocument/2006/relationships/slideLayout" Target="../slideLayouts/slideLayout21.xml"/><Relationship Id="rId7" Type="http://schemas.openxmlformats.org/officeDocument/2006/relationships/hyperlink" Target="mailto:evangelos.barmpas@lhsystems.com" TargetMode="External"/><Relationship Id="rId2" Type="http://schemas.openxmlformats.org/officeDocument/2006/relationships/tags" Target="../tags/tag62.xml"/><Relationship Id="rId1" Type="http://schemas.openxmlformats.org/officeDocument/2006/relationships/vmlDrawing" Target="../drawings/vmlDrawing58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48.bin"/><Relationship Id="rId4" Type="http://schemas.openxmlformats.org/officeDocument/2006/relationships/notesSlide" Target="../notesSlides/notesSlide21.xml"/><Relationship Id="rId9" Type="http://schemas.openxmlformats.org/officeDocument/2006/relationships/image" Target="../media/image30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63.xml"/><Relationship Id="rId1" Type="http://schemas.openxmlformats.org/officeDocument/2006/relationships/vmlDrawing" Target="../drawings/vmlDrawing59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3.bin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6.emf"/><Relationship Id="rId2" Type="http://schemas.openxmlformats.org/officeDocument/2006/relationships/tags" Target="../tags/tag42.xml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40.bin"/><Relationship Id="rId5" Type="http://schemas.openxmlformats.org/officeDocument/2006/relationships/image" Target="../media/image17.jpe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6.emf"/><Relationship Id="rId2" Type="http://schemas.openxmlformats.org/officeDocument/2006/relationships/tags" Target="../tags/tag43.xml"/><Relationship Id="rId1" Type="http://schemas.openxmlformats.org/officeDocument/2006/relationships/vmlDrawing" Target="../drawings/vmlDrawing41.vml"/><Relationship Id="rId6" Type="http://schemas.openxmlformats.org/officeDocument/2006/relationships/oleObject" Target="../embeddings/oleObject41.bin"/><Relationship Id="rId5" Type="http://schemas.openxmlformats.org/officeDocument/2006/relationships/image" Target="../media/image17.jpe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44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2.bin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45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3.bin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46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43.bin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2467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87338" y="303212"/>
            <a:ext cx="8497886" cy="560537"/>
          </a:xfrm>
        </p:spPr>
        <p:txBody>
          <a:bodyPr/>
          <a:lstStyle/>
          <a:p>
            <a:r>
              <a:rPr lang="en-US" dirty="0" smtClean="0"/>
              <a:t>Common Misconception</a:t>
            </a:r>
            <a:endParaRPr lang="de-CH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87337" y="1043125"/>
            <a:ext cx="4306308" cy="2481075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rgbClr val="05164D"/>
                </a:solidFill>
              </a:rPr>
              <a:t>Front-end</a:t>
            </a:r>
            <a:r>
              <a:rPr lang="en-US" sz="4800" dirty="0" smtClean="0">
                <a:solidFill>
                  <a:srgbClr val="05164D"/>
                </a:solidFill>
              </a:rPr>
              <a:t> </a:t>
            </a:r>
          </a:p>
          <a:p>
            <a:pPr algn="ctr"/>
            <a:r>
              <a:rPr lang="en-US" sz="4800" dirty="0" smtClean="0">
                <a:solidFill>
                  <a:schemeClr val="accent5"/>
                </a:solidFill>
              </a:rPr>
              <a:t>vs </a:t>
            </a:r>
          </a:p>
          <a:p>
            <a:pPr algn="ctr"/>
            <a:r>
              <a:rPr lang="en-US" sz="4800" dirty="0" smtClean="0">
                <a:solidFill>
                  <a:srgbClr val="05164D"/>
                </a:solidFill>
              </a:rPr>
              <a:t>Client-side</a:t>
            </a:r>
            <a:endParaRPr lang="en-US" sz="4800" dirty="0">
              <a:solidFill>
                <a:srgbClr val="05164D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287337" y="4790748"/>
            <a:ext cx="549831" cy="89813"/>
          </a:xfrm>
        </p:spPr>
        <p:txBody>
          <a:bodyPr/>
          <a:lstStyle/>
          <a:p>
            <a:r>
              <a:rPr lang="de-DE" noProof="0" smtClean="0"/>
              <a:t>Sept 01, 2022</a:t>
            </a:r>
            <a:endParaRPr lang="de-DE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87338" y="4701986"/>
            <a:ext cx="2160000" cy="89813"/>
          </a:xfrm>
        </p:spPr>
        <p:txBody>
          <a:bodyPr/>
          <a:lstStyle/>
          <a:p>
            <a:r>
              <a:rPr lang="en-US" baseline="0" smtClean="0"/>
              <a:t>LSY Developer Conference</a:t>
            </a:r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335028" cy="89813"/>
          </a:xfrm>
        </p:spPr>
        <p:txBody>
          <a:bodyPr/>
          <a:lstStyle/>
          <a:p>
            <a:r>
              <a:rPr lang="en-US" smtClean="0"/>
              <a:t>Page </a:t>
            </a:r>
            <a:fld id="{67242389-55B8-40B0-97B3-D8452A5F367E}" type="slidenum">
              <a:rPr smtClean="0"/>
              <a:pPr/>
              <a:t>10</a:t>
            </a:fld>
            <a:endParaRPr lang="de-DE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593645" y="1043125"/>
            <a:ext cx="4191579" cy="24810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Wingdings" panose="05000000000000000000" pitchFamily="2" charset="2"/>
              <a:buNone/>
              <a:defRPr sz="1400" b="1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dirty="0" smtClean="0">
                <a:solidFill>
                  <a:srgbClr val="05164D"/>
                </a:solidFill>
              </a:rPr>
              <a:t>Back-end</a:t>
            </a:r>
          </a:p>
          <a:p>
            <a:pPr algn="ctr"/>
            <a:r>
              <a:rPr lang="en-US" sz="4800" dirty="0" smtClean="0">
                <a:solidFill>
                  <a:srgbClr val="05164D"/>
                </a:solidFill>
              </a:rPr>
              <a:t> </a:t>
            </a:r>
            <a:r>
              <a:rPr lang="en-US" sz="4800" dirty="0" smtClean="0">
                <a:solidFill>
                  <a:schemeClr val="accent5"/>
                </a:solidFill>
              </a:rPr>
              <a:t>vs</a:t>
            </a:r>
          </a:p>
          <a:p>
            <a:pPr algn="ctr"/>
            <a:r>
              <a:rPr lang="en-US" sz="4800" dirty="0" smtClean="0">
                <a:solidFill>
                  <a:srgbClr val="05164D"/>
                </a:solidFill>
              </a:rPr>
              <a:t> Server-side</a:t>
            </a:r>
            <a:endParaRPr lang="de-CH" sz="4800" dirty="0">
              <a:solidFill>
                <a:srgbClr val="05164D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593645" y="1505879"/>
            <a:ext cx="0" cy="1400703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54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02" name="think-cell Folie" r:id="rId5" imgW="136" imgH="136" progId="TCLayout.ActiveDocument.1">
                  <p:embed/>
                </p:oleObj>
              </mc:Choice>
              <mc:Fallback>
                <p:oleObj name="think-cell Folie" r:id="rId5" imgW="136" imgH="136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Productivity </a:t>
            </a:r>
            <a:r>
              <a:rPr lang="en-US" dirty="0" smtClean="0"/>
              <a:t>by release</a:t>
            </a:r>
            <a:endParaRPr lang="en-US" noProof="0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7194378"/>
              </p:ext>
            </p:extLst>
          </p:nvPr>
        </p:nvGraphicFramePr>
        <p:xfrm>
          <a:off x="191646" y="879473"/>
          <a:ext cx="2870531" cy="24237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05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15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b="0" kern="1200" baseline="0" dirty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 dirty="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6626">
                <a:tc>
                  <a:txBody>
                    <a:bodyPr/>
                    <a:lstStyle/>
                    <a:p>
                      <a:r>
                        <a:rPr lang="en-US" sz="1400" b="1" baseline="0" dirty="0" smtClean="0">
                          <a:solidFill>
                            <a:schemeClr val="accent3"/>
                          </a:solidFill>
                          <a:latin typeface="+mn-lt"/>
                        </a:rPr>
                        <a:t>When little or no thought is given to the cleanliness of the code or the structure of the design, as the project grows and complexity increases, the </a:t>
                      </a:r>
                      <a:r>
                        <a:rPr lang="en-US" sz="1400" b="1" baseline="0" dirty="0" smtClean="0">
                          <a:solidFill>
                            <a:srgbClr val="FFAD00"/>
                          </a:solidFill>
                          <a:latin typeface="+mn-lt"/>
                        </a:rPr>
                        <a:t>effort</a:t>
                      </a:r>
                      <a:r>
                        <a:rPr lang="en-US" sz="1400" b="1" baseline="0" dirty="0" smtClean="0">
                          <a:solidFill>
                            <a:schemeClr val="accent3"/>
                          </a:solidFill>
                          <a:latin typeface="+mn-lt"/>
                        </a:rPr>
                        <a:t> for any given new feature, </a:t>
                      </a:r>
                      <a:r>
                        <a:rPr lang="en-US" sz="1400" b="1" baseline="0" dirty="0" smtClean="0">
                          <a:solidFill>
                            <a:srgbClr val="FFAD00"/>
                          </a:solidFill>
                          <a:latin typeface="+mn-lt"/>
                        </a:rPr>
                        <a:t>increases</a:t>
                      </a:r>
                      <a:r>
                        <a:rPr lang="en-US" sz="1400" b="1" baseline="0" dirty="0" smtClean="0">
                          <a:solidFill>
                            <a:schemeClr val="accent3"/>
                          </a:solidFill>
                          <a:latin typeface="+mn-lt"/>
                        </a:rPr>
                        <a:t> as well.</a:t>
                      </a:r>
                      <a:endParaRPr lang="en-US" sz="1400" b="1" baseline="0" dirty="0">
                        <a:solidFill>
                          <a:schemeClr val="accent3"/>
                        </a:solidFill>
                        <a:latin typeface="+mn-lt"/>
                      </a:endParaRPr>
                    </a:p>
                  </a:txBody>
                  <a:tcPr marL="360000" marR="180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538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 dirty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282129" cy="92333"/>
          </a:xfrm>
        </p:spPr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11</a:t>
            </a:fld>
            <a:endParaRPr lang="de-DE" noProof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baseline="0"/>
              <a:t>Sept 01, 2022</a:t>
            </a:r>
            <a:endParaRPr lang="de-DE" noProof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840" y="879475"/>
            <a:ext cx="5071384" cy="304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14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27" name="think-cell Folie" r:id="rId5" imgW="136" imgH="136" progId="TCLayout.ActiveDocument.1">
                  <p:embed/>
                </p:oleObj>
              </mc:Choice>
              <mc:Fallback>
                <p:oleObj name="think-cell Folie" r:id="rId5" imgW="136" imgH="136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7338" y="303212"/>
            <a:ext cx="8497886" cy="460259"/>
          </a:xfrm>
        </p:spPr>
        <p:txBody>
          <a:bodyPr/>
          <a:lstStyle/>
          <a:p>
            <a:r>
              <a:rPr lang="en-US" dirty="0"/>
              <a:t>Cost </a:t>
            </a:r>
            <a:r>
              <a:rPr lang="en-US" dirty="0" smtClean="0"/>
              <a:t>by release</a:t>
            </a:r>
            <a:endParaRPr lang="en-US" noProof="0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643188"/>
              </p:ext>
            </p:extLst>
          </p:nvPr>
        </p:nvGraphicFramePr>
        <p:xfrm>
          <a:off x="5755758" y="879475"/>
          <a:ext cx="2946359" cy="1941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3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3200" b="0" kern="1200" baseline="0" dirty="0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lang="de-DE" sz="1800" b="0" kern="1200" dirty="0">
                        <a:solidFill>
                          <a:schemeClr val="accent5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r>
                        <a:rPr lang="en-US" sz="1400" b="1" baseline="0" dirty="0" smtClean="0">
                          <a:solidFill>
                            <a:schemeClr val="accent3"/>
                          </a:solidFill>
                          <a:latin typeface="+mn-lt"/>
                        </a:rPr>
                        <a:t>What caused this remarkable change in productivity? Why was the code 40 times more expensive to produce in release 8 as opposed to release 1?</a:t>
                      </a:r>
                      <a:endParaRPr lang="en-US" sz="1400" b="1" baseline="0" dirty="0">
                        <a:solidFill>
                          <a:schemeClr val="accent3"/>
                        </a:solidFill>
                        <a:latin typeface="+mn-lt"/>
                      </a:endParaRPr>
                    </a:p>
                  </a:txBody>
                  <a:tcPr marL="360000" marR="18000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3200" kern="1200" normalizeH="0" baseline="0" noProof="0" dirty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∟</a:t>
                      </a:r>
                      <a:endParaRPr kumimoji="0" lang="de-DE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AD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282129" cy="92333"/>
          </a:xfrm>
        </p:spPr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12</a:t>
            </a:fld>
            <a:endParaRPr lang="de-DE" noProof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baseline="0"/>
              <a:t>Sept 01, 2022</a:t>
            </a:r>
            <a:endParaRPr lang="de-DE" noProof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39" y="879475"/>
            <a:ext cx="4953133" cy="337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800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44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r>
              <a:rPr lang="en-US" baseline="0" noProof="0" dirty="0" smtClean="0">
                <a:solidFill>
                  <a:schemeClr val="bg1"/>
                </a:solidFill>
              </a:rPr>
              <a:t>02</a:t>
            </a:r>
            <a:endParaRPr lang="en-US" baseline="0" noProof="0" dirty="0">
              <a:solidFill>
                <a:schemeClr val="bg1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>
          <a:xfrm>
            <a:off x="0" y="1958400"/>
            <a:ext cx="4552950" cy="1841250"/>
          </a:xfrm>
          <a:solidFill>
            <a:schemeClr val="bg1"/>
          </a:solidFill>
        </p:spPr>
        <p:txBody>
          <a:bodyPr vert="horz" lIns="360000" tIns="180000" rIns="0" bIns="0" rtlCol="0" anchor="t">
            <a:noAutofit/>
          </a:bodyPr>
          <a:lstStyle/>
          <a:p>
            <a:pPr lvl="1"/>
            <a:r>
              <a:rPr lang="en-US" dirty="0" smtClean="0">
                <a:solidFill>
                  <a:srgbClr val="05164D"/>
                </a:solidFill>
              </a:rPr>
              <a:t>Some Theory</a:t>
            </a:r>
            <a:endParaRPr lang="en-US" dirty="0">
              <a:solidFill>
                <a:srgbClr val="0516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329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87337" y="1027687"/>
            <a:ext cx="4299903" cy="2645153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rgbClr val="747474"/>
                </a:solidFill>
              </a:rPr>
              <a:t>Clean Architecture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rgbClr val="747474"/>
                </a:solidFill>
              </a:rPr>
              <a:t>Hexagonal Architecture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rgbClr val="747474"/>
                </a:solidFill>
              </a:rPr>
              <a:t>Onion Architecture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rgbClr val="747474"/>
                </a:solidFill>
              </a:rPr>
              <a:t>Ports &amp; Adapters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rgbClr val="747474"/>
                </a:solidFill>
              </a:rPr>
              <a:t>SOLID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baseline="0" smtClean="0"/>
              <a:t>Sept 01, 2022</a:t>
            </a:r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 smtClean="0"/>
              <a:t>LSY Developer Conference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smtClean="0"/>
              <a:t>Page </a:t>
            </a:r>
            <a:fld id="{67242389-55B8-40B0-97B3-D8452A5F367E}" type="slidenum">
              <a:rPr smtClean="0"/>
              <a:pPr/>
              <a:t>14</a:t>
            </a:fld>
            <a:endParaRPr lang="de-DE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3D49B2C7-9A1E-76F8-0ED9-65CA75136B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62" r="14062"/>
          <a:stretch/>
        </p:blipFill>
        <p:spPr>
          <a:xfrm>
            <a:off x="4587240" y="730263"/>
            <a:ext cx="414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615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89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87338" y="303213"/>
            <a:ext cx="8497886" cy="306388"/>
          </a:xfrm>
        </p:spPr>
        <p:txBody>
          <a:bodyPr/>
          <a:lstStyle/>
          <a:p>
            <a:r>
              <a:rPr lang="en-US" dirty="0" smtClean="0"/>
              <a:t>Clean Architecture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/>
              <a:t>Sept 01, 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15</a:t>
            </a:fld>
            <a:endParaRPr lang="de-DE" noProof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299" y="340646"/>
            <a:ext cx="6295964" cy="445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947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76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87338" y="303213"/>
            <a:ext cx="8497886" cy="306388"/>
          </a:xfrm>
        </p:spPr>
        <p:txBody>
          <a:bodyPr/>
          <a:lstStyle/>
          <a:p>
            <a:r>
              <a:rPr lang="en-US" dirty="0" smtClean="0"/>
              <a:t>Hexagonal Architecture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/>
              <a:t>Sept 01, 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16</a:t>
            </a:fld>
            <a:endParaRPr lang="de-DE" noProof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489" y="609601"/>
            <a:ext cx="4963583" cy="372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47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400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287338" y="303213"/>
            <a:ext cx="8497886" cy="306388"/>
          </a:xfrm>
        </p:spPr>
        <p:txBody>
          <a:bodyPr/>
          <a:lstStyle/>
          <a:p>
            <a:r>
              <a:rPr lang="en-US" dirty="0" smtClean="0"/>
              <a:t>Ports &amp; Adapters</a:t>
            </a:r>
            <a:br>
              <a:rPr lang="en-US" dirty="0" smtClean="0"/>
            </a:b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/>
              <a:t>Sept 01, 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17</a:t>
            </a:fld>
            <a:endParaRPr lang="de-DE" noProof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004" y="609601"/>
            <a:ext cx="5404553" cy="369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4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SOLID</a:t>
            </a:r>
            <a:endParaRPr lang="de-CH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87337" y="1193800"/>
            <a:ext cx="8497887" cy="2854325"/>
          </a:xfrm>
        </p:spPr>
        <p:txBody>
          <a:bodyPr/>
          <a:lstStyle/>
          <a:p>
            <a:r>
              <a:rPr lang="en-US" dirty="0" smtClean="0"/>
              <a:t>Single Responsibility Principal (SRP)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 smtClean="0">
                <a:solidFill>
                  <a:schemeClr val="tx1"/>
                </a:solidFill>
              </a:rPr>
              <a:t>Group things, that change together</a:t>
            </a:r>
          </a:p>
          <a:p>
            <a:r>
              <a:rPr lang="en-US" dirty="0" smtClean="0"/>
              <a:t>Open Closed Principal (OCP)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 smtClean="0">
                <a:solidFill>
                  <a:schemeClr val="tx1"/>
                </a:solidFill>
              </a:rPr>
              <a:t>The code should be open for extension and closed for modification</a:t>
            </a:r>
          </a:p>
          <a:p>
            <a:r>
              <a:rPr lang="en-US" dirty="0" err="1" smtClean="0"/>
              <a:t>Liskov’s</a:t>
            </a:r>
            <a:r>
              <a:rPr lang="en-US" dirty="0" smtClean="0"/>
              <a:t> Substitution Principal (LSP)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 smtClean="0">
                <a:solidFill>
                  <a:schemeClr val="tx1"/>
                </a:solidFill>
              </a:rPr>
              <a:t>Derived </a:t>
            </a:r>
            <a:r>
              <a:rPr lang="en-US" b="0" dirty="0">
                <a:solidFill>
                  <a:schemeClr val="tx1"/>
                </a:solidFill>
              </a:rPr>
              <a:t>classes should </a:t>
            </a:r>
            <a:r>
              <a:rPr lang="en-US" b="0" dirty="0" smtClean="0">
                <a:solidFill>
                  <a:schemeClr val="tx1"/>
                </a:solidFill>
              </a:rPr>
              <a:t>extend </a:t>
            </a:r>
            <a:r>
              <a:rPr lang="en-US" b="0" dirty="0">
                <a:solidFill>
                  <a:schemeClr val="tx1"/>
                </a:solidFill>
              </a:rPr>
              <a:t>their base classes without changing their behavior</a:t>
            </a:r>
          </a:p>
          <a:p>
            <a:r>
              <a:rPr lang="en-US" dirty="0" smtClean="0"/>
              <a:t>Interface Segregation Principal (ISP)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 smtClean="0">
                <a:solidFill>
                  <a:schemeClr val="tx1"/>
                </a:solidFill>
              </a:rPr>
              <a:t>Just expose only the things that are needed to the consumer</a:t>
            </a:r>
          </a:p>
          <a:p>
            <a:r>
              <a:rPr lang="en-US" dirty="0" smtClean="0"/>
              <a:t>Dependency Inversion Principal (DIP)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 smtClean="0">
                <a:solidFill>
                  <a:schemeClr val="tx1"/>
                </a:solidFill>
              </a:rPr>
              <a:t>The flow of control is opposite to the flow of execution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baseline="0" smtClean="0"/>
              <a:t>Sept 01, 2022</a:t>
            </a:r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 smtClean="0"/>
              <a:t>LSY Developer Conference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smtClean="0"/>
              <a:t>Page </a:t>
            </a:r>
            <a:fld id="{67242389-55B8-40B0-97B3-D8452A5F367E}" type="slidenum">
              <a:rPr smtClean="0"/>
              <a:pPr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4086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168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r>
              <a:rPr lang="en-US" baseline="0" noProof="0" dirty="0" smtClean="0">
                <a:solidFill>
                  <a:schemeClr val="bg1"/>
                </a:solidFill>
              </a:rPr>
              <a:t>03</a:t>
            </a:r>
            <a:endParaRPr lang="en-US" baseline="0" noProof="0" dirty="0">
              <a:solidFill>
                <a:schemeClr val="bg1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>
          <a:xfrm>
            <a:off x="0" y="1958400"/>
            <a:ext cx="4591050" cy="1841250"/>
          </a:xfrm>
          <a:solidFill>
            <a:schemeClr val="bg1"/>
          </a:solidFill>
        </p:spPr>
        <p:txBody>
          <a:bodyPr vert="horz" lIns="360000" tIns="180000" rIns="0" bIns="0" rtlCol="0" anchor="t">
            <a:noAutofit/>
          </a:bodyPr>
          <a:lstStyle/>
          <a:p>
            <a:pPr lvl="1"/>
            <a:r>
              <a:rPr lang="en-US" dirty="0" smtClean="0">
                <a:solidFill>
                  <a:srgbClr val="05164D"/>
                </a:solidFill>
              </a:rPr>
              <a:t>Into the Code</a:t>
            </a:r>
            <a:endParaRPr lang="en-US" dirty="0">
              <a:solidFill>
                <a:srgbClr val="0516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739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429166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81" name="think-cell Folie" r:id="rId6" imgW="360" imgH="360" progId="TCLayout.ActiveDocument.1">
                  <p:embed/>
                </p:oleObj>
              </mc:Choice>
              <mc:Fallback>
                <p:oleObj name="think-cell Folie" r:id="rId6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>
          <a:xfrm>
            <a:off x="4693" y="2019869"/>
            <a:ext cx="6330147" cy="1671849"/>
          </a:xfrm>
          <a:solidFill>
            <a:schemeClr val="bg1"/>
          </a:solidFill>
        </p:spPr>
        <p:txBody>
          <a:bodyPr vert="horz" lIns="360000" tIns="180000" rIns="0" bIns="0" rtlCol="0" anchor="t">
            <a:noAutofit/>
          </a:bodyPr>
          <a:lstStyle/>
          <a:p>
            <a:pPr lvl="1"/>
            <a:r>
              <a:rPr lang="en-US" sz="4600" dirty="0" smtClean="0">
                <a:solidFill>
                  <a:srgbClr val="05164D"/>
                </a:solidFill>
              </a:rPr>
              <a:t>Agile Software Architecture</a:t>
            </a:r>
            <a:r>
              <a:rPr lang="en-US" sz="4000" dirty="0">
                <a:solidFill>
                  <a:srgbClr val="05164D"/>
                </a:solidFill>
              </a:rPr>
              <a:t> </a:t>
            </a:r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51AD7297-5B97-7B76-F5F1-2D4A54B8AFFA}"/>
              </a:ext>
            </a:extLst>
          </p:cNvPr>
          <p:cNvSpPr txBox="1">
            <a:spLocks/>
          </p:cNvSpPr>
          <p:nvPr/>
        </p:nvSpPr>
        <p:spPr>
          <a:xfrm>
            <a:off x="-821" y="3787007"/>
            <a:ext cx="6335661" cy="562896"/>
          </a:xfrm>
          <a:prstGeom prst="rect">
            <a:avLst/>
          </a:prstGeom>
          <a:solidFill>
            <a:schemeClr val="bg1"/>
          </a:solidFill>
        </p:spPr>
        <p:txBody>
          <a:bodyPr vert="horz" lIns="360000" tIns="180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SzPct val="90000"/>
              <a:buFont typeface="Wingdings" panose="05000000000000000000" pitchFamily="2" charset="2"/>
              <a:buNone/>
              <a:defRPr sz="4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SzPct val="90000"/>
              <a:buFont typeface="Wingdings" panose="05000000000000000000" pitchFamily="2" charset="2"/>
              <a:buNone/>
              <a:defRPr sz="4800" b="1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8000" indent="-14400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44000" algn="l" defTabSz="914400" rtl="0" eaLnBrk="1" latinLnBrk="0" hangingPunct="1">
              <a:lnSpc>
                <a:spcPct val="98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000" dirty="0" err="1" smtClean="0">
                <a:solidFill>
                  <a:srgbClr val="05164D"/>
                </a:solidFill>
              </a:rPr>
              <a:t>Evangelos</a:t>
            </a:r>
            <a:r>
              <a:rPr lang="en-US" sz="2000" dirty="0" smtClean="0">
                <a:solidFill>
                  <a:srgbClr val="05164D"/>
                </a:solidFill>
              </a:rPr>
              <a:t>, </a:t>
            </a:r>
            <a:r>
              <a:rPr lang="en-US" sz="2000" dirty="0" err="1" smtClean="0">
                <a:solidFill>
                  <a:srgbClr val="05164D"/>
                </a:solidFill>
              </a:rPr>
              <a:t>Barmpas</a:t>
            </a:r>
            <a:r>
              <a:rPr lang="en-US" sz="2000" dirty="0" smtClean="0">
                <a:solidFill>
                  <a:srgbClr val="05164D"/>
                </a:solidFill>
              </a:rPr>
              <a:t>, Software Engineer</a:t>
            </a:r>
            <a:endParaRPr lang="en-US" sz="2000" dirty="0">
              <a:solidFill>
                <a:srgbClr val="05164D"/>
              </a:solidFill>
            </a:endParaRP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4294967295"/>
          </p:nvPr>
        </p:nvSpPr>
        <p:spPr>
          <a:xfrm>
            <a:off x="0" y="4539152"/>
            <a:ext cx="1448891" cy="296318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000" dirty="0"/>
              <a:t>internal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6033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2462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86635" y="288758"/>
            <a:ext cx="4140000" cy="4262605"/>
          </a:xfrm>
        </p:spPr>
        <p:txBody>
          <a:bodyPr/>
          <a:lstStyle/>
          <a:p>
            <a:endParaRPr lang="de-CH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25" y="1004948"/>
            <a:ext cx="4140200" cy="2830391"/>
          </a:xfrm>
        </p:spPr>
      </p:pic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20</a:t>
            </a:fld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4294967295"/>
          </p:nvPr>
        </p:nvSpPr>
        <p:spPr>
          <a:xfrm>
            <a:off x="0" y="4791075"/>
            <a:ext cx="549275" cy="92075"/>
          </a:xfrm>
        </p:spPr>
        <p:txBody>
          <a:bodyPr/>
          <a:lstStyle/>
          <a:p>
            <a:r>
              <a:rPr lang="de-DE" noProof="0"/>
              <a:t>Sept 01, 2022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37" y="1000831"/>
            <a:ext cx="4151998" cy="283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3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91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r>
              <a:rPr lang="en-US" baseline="0" noProof="0" dirty="0" smtClean="0">
                <a:solidFill>
                  <a:schemeClr val="bg1"/>
                </a:solidFill>
              </a:rPr>
              <a:t>04</a:t>
            </a:r>
            <a:endParaRPr lang="en-US" baseline="0" noProof="0" dirty="0">
              <a:solidFill>
                <a:schemeClr val="bg1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>
          <a:xfrm>
            <a:off x="0" y="1958400"/>
            <a:ext cx="4179201" cy="1841250"/>
          </a:xfrm>
          <a:solidFill>
            <a:schemeClr val="bg1"/>
          </a:solidFill>
        </p:spPr>
        <p:txBody>
          <a:bodyPr vert="horz" lIns="360000" tIns="180000" rIns="0" bIns="0" rtlCol="0" anchor="t">
            <a:noAutofit/>
          </a:bodyPr>
          <a:lstStyle/>
          <a:p>
            <a:pPr lvl="1"/>
            <a:r>
              <a:rPr lang="en-US" dirty="0" smtClean="0">
                <a:solidFill>
                  <a:srgbClr val="05164D"/>
                </a:solidFill>
              </a:rPr>
              <a:t>Takeaways</a:t>
            </a:r>
            <a:endParaRPr lang="en-US" dirty="0">
              <a:solidFill>
                <a:srgbClr val="0516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683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333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12" name="Objekt 1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hteck 17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SzPct val="90000"/>
            </a:pPr>
            <a:endParaRPr lang="de-DE" sz="2000" b="1">
              <a:solidFill>
                <a:schemeClr val="tx1"/>
              </a:solidFill>
              <a:latin typeface="Lufthansa Office Head" panose="020B0404040000000004" pitchFamily="34" charset="0"/>
              <a:ea typeface="+mj-ea"/>
              <a:cs typeface="+mj-cs"/>
              <a:sym typeface="Lufthansa Office Head" panose="020B0404040000000004" pitchFamily="34" charset="0"/>
            </a:endParaRPr>
          </a:p>
        </p:txBody>
      </p:sp>
      <p:sp>
        <p:nvSpPr>
          <p:cNvPr id="17" name="Titel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aseline="0" noProof="0" dirty="0" smtClean="0"/>
              <a:t>Quote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3200" dirty="0" smtClean="0">
                <a:solidFill>
                  <a:srgbClr val="05164D"/>
                </a:solidFill>
              </a:rPr>
              <a:t>“A good software architecture allows major decisions to be differed. </a:t>
            </a:r>
          </a:p>
          <a:p>
            <a:pPr lvl="1"/>
            <a:r>
              <a:rPr lang="en-US" sz="3200" dirty="0" smtClean="0">
                <a:solidFill>
                  <a:srgbClr val="05164D"/>
                </a:solidFill>
              </a:rPr>
              <a:t>A good Architect maximizes the number of decisions </a:t>
            </a:r>
            <a:r>
              <a:rPr lang="en-US" sz="3200" dirty="0" smtClean="0">
                <a:solidFill>
                  <a:srgbClr val="FFAD00"/>
                </a:solidFill>
              </a:rPr>
              <a:t>not</a:t>
            </a:r>
            <a:r>
              <a:rPr lang="en-US" sz="3200" dirty="0" smtClean="0">
                <a:solidFill>
                  <a:srgbClr val="05164D"/>
                </a:solidFill>
              </a:rPr>
              <a:t> made.”</a:t>
            </a:r>
            <a:endParaRPr lang="en-US" sz="3200" dirty="0">
              <a:solidFill>
                <a:srgbClr val="05164D"/>
              </a:solidFill>
            </a:endParaRPr>
          </a:p>
          <a:p>
            <a:pPr lvl="1" algn="r"/>
            <a:r>
              <a:rPr lang="en-US" dirty="0" smtClean="0"/>
              <a:t>Uncle Bob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baseline="0"/>
              <a:t>Sept 01, 2022</a:t>
            </a:r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22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75797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447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12" name="Objekt 1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hteck 17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SzPct val="90000"/>
            </a:pPr>
            <a:endParaRPr lang="de-DE" sz="2000" b="1">
              <a:solidFill>
                <a:schemeClr val="tx1"/>
              </a:solidFill>
              <a:latin typeface="Lufthansa Office Head" panose="020B0404040000000004" pitchFamily="34" charset="0"/>
              <a:ea typeface="+mj-ea"/>
              <a:cs typeface="+mj-cs"/>
              <a:sym typeface="Lufthansa Office Head" panose="020B0404040000000004" pitchFamily="34" charset="0"/>
            </a:endParaRPr>
          </a:p>
        </p:txBody>
      </p:sp>
      <p:sp>
        <p:nvSpPr>
          <p:cNvPr id="17" name="Titel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aseline="0" noProof="0" dirty="0" smtClean="0"/>
              <a:t>Conclusion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b="1" dirty="0">
                <a:solidFill>
                  <a:schemeClr val="accent3"/>
                </a:solidFill>
                <a:latin typeface="+mj-lt"/>
              </a:rPr>
              <a:t>Work with domain experts</a:t>
            </a:r>
          </a:p>
          <a:p>
            <a:pPr marL="429750" lvl="2" indent="-285750"/>
            <a:r>
              <a:rPr lang="en-US" dirty="0" smtClean="0"/>
              <a:t>Define the domain entities</a:t>
            </a:r>
          </a:p>
          <a:p>
            <a:pPr marL="429750" lvl="2" indent="-285750"/>
            <a:r>
              <a:rPr lang="en-US" dirty="0"/>
              <a:t>D</a:t>
            </a:r>
            <a:r>
              <a:rPr lang="en-US" dirty="0" smtClean="0"/>
              <a:t>evelop </a:t>
            </a:r>
            <a:r>
              <a:rPr lang="en-US" dirty="0"/>
              <a:t>and common understanding </a:t>
            </a:r>
          </a:p>
          <a:p>
            <a:pPr marL="429750" lvl="2" indent="-285750"/>
            <a:r>
              <a:rPr lang="en-US" dirty="0" smtClean="0"/>
              <a:t>Develop a common </a:t>
            </a:r>
            <a:r>
              <a:rPr lang="en-US" dirty="0"/>
              <a:t>language to </a:t>
            </a:r>
            <a:r>
              <a:rPr lang="en-US" dirty="0" smtClean="0"/>
              <a:t>communicate</a:t>
            </a:r>
          </a:p>
          <a:p>
            <a:pPr lvl="1"/>
            <a:r>
              <a:rPr lang="en-US" b="1" dirty="0">
                <a:solidFill>
                  <a:schemeClr val="accent3"/>
                </a:solidFill>
                <a:latin typeface="+mj-lt"/>
              </a:rPr>
              <a:t>Analyze dependencies and recognize </a:t>
            </a:r>
            <a:r>
              <a:rPr lang="en-US" b="1" dirty="0" smtClean="0">
                <a:solidFill>
                  <a:schemeClr val="accent3"/>
                </a:solidFill>
                <a:latin typeface="+mj-lt"/>
              </a:rPr>
              <a:t>boundaries</a:t>
            </a:r>
            <a:endParaRPr lang="en-US" b="1" dirty="0">
              <a:solidFill>
                <a:schemeClr val="accent3"/>
              </a:solidFill>
              <a:latin typeface="+mj-lt"/>
            </a:endParaRPr>
          </a:p>
          <a:p>
            <a:pPr lvl="1"/>
            <a:r>
              <a:rPr lang="en-US" b="1" dirty="0">
                <a:solidFill>
                  <a:schemeClr val="accent3"/>
                </a:solidFill>
                <a:latin typeface="+mj-lt"/>
              </a:rPr>
              <a:t>The core of the application should be protected from changes in the environment</a:t>
            </a:r>
          </a:p>
          <a:p>
            <a:pPr marL="429750" lvl="2" indent="-285750"/>
            <a:r>
              <a:rPr lang="en-US" dirty="0" smtClean="0"/>
              <a:t>Ideally the core layer should have zero dependencies</a:t>
            </a:r>
          </a:p>
          <a:p>
            <a:pPr lvl="1"/>
            <a:r>
              <a:rPr lang="en-US" b="1" dirty="0">
                <a:solidFill>
                  <a:schemeClr val="accent3"/>
                </a:solidFill>
                <a:latin typeface="+mj-lt"/>
              </a:rPr>
              <a:t>Differ important decisions</a:t>
            </a:r>
          </a:p>
          <a:p>
            <a:pPr lvl="1"/>
            <a:r>
              <a:rPr lang="en-US" b="1" dirty="0">
                <a:solidFill>
                  <a:schemeClr val="accent3"/>
                </a:solidFill>
                <a:latin typeface="+mj-lt"/>
              </a:rPr>
              <a:t>Heavily Unit test the core of the application</a:t>
            </a:r>
          </a:p>
          <a:p>
            <a:pPr lvl="1"/>
            <a:r>
              <a:rPr lang="en-US" b="1" dirty="0" smtClean="0">
                <a:solidFill>
                  <a:schemeClr val="accent3"/>
                </a:solidFill>
                <a:latin typeface="+mj-lt"/>
              </a:rPr>
              <a:t>Don’t over-engineer</a:t>
            </a:r>
            <a:endParaRPr lang="en-US" b="1" dirty="0">
              <a:solidFill>
                <a:schemeClr val="accent3"/>
              </a:solidFill>
              <a:latin typeface="+mj-l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429750" lvl="2" indent="-285750"/>
            <a:endParaRPr lang="en-US" dirty="0" smtClean="0"/>
          </a:p>
          <a:p>
            <a:pPr marL="285750" lvl="1" indent="-285750"/>
            <a:endParaRPr lang="en-US" dirty="0" smtClean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2" indent="0">
              <a:buNone/>
            </a:pPr>
            <a:endParaRPr lang="en-US" dirty="0" smtClean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23</a:t>
            </a:fld>
            <a:endParaRPr lang="de-DE" noProof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baseline="0"/>
              <a:t>Sept 01, 2022</a:t>
            </a:r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31507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354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6" name="Objekt 5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most important thing in software development is </a:t>
            </a:r>
            <a:r>
              <a:rPr lang="en-US" dirty="0">
                <a:solidFill>
                  <a:srgbClr val="FFAD00"/>
                </a:solidFill>
              </a:rPr>
              <a:t>Communication</a:t>
            </a:r>
            <a:r>
              <a:rPr lang="en-US" dirty="0"/>
              <a:t>.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24</a:t>
            </a:fld>
            <a:endParaRPr lang="de-DE" noProof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/>
              <a:t>Sept 01, 2022</a:t>
            </a:r>
          </a:p>
        </p:txBody>
      </p:sp>
    </p:spTree>
    <p:extLst>
      <p:ext uri="{BB962C8B-B14F-4D97-AF65-F5344CB8AC3E}">
        <p14:creationId xmlns:p14="http://schemas.microsoft.com/office/powerpoint/2010/main" val="3557705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64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87338" y="303212"/>
            <a:ext cx="8497886" cy="354013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/>
              <a:t>Sept 01, 2022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25</a:t>
            </a:fld>
            <a:endParaRPr lang="de-DE" noProof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68" y="745984"/>
            <a:ext cx="1711629" cy="22358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056" y="745984"/>
            <a:ext cx="1711629" cy="223581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925" y="745985"/>
            <a:ext cx="1692197" cy="223581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362" y="745985"/>
            <a:ext cx="1691663" cy="223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900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16" name="think-cell Folie" r:id="rId5" imgW="136" imgH="136" progId="TCLayout.ActiveDocument.1">
                  <p:embed/>
                </p:oleObj>
              </mc:Choice>
              <mc:Fallback>
                <p:oleObj name="think-cell Folie" r:id="rId5" imgW="136" imgH="136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aseline="0" dirty="0" err="1" smtClean="0"/>
              <a:t>Evangelos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Barmpas</a:t>
            </a:r>
            <a:r>
              <a:rPr lang="en-US" dirty="0"/>
              <a:t/>
            </a:r>
            <a:br>
              <a:rPr lang="en-US" dirty="0"/>
            </a:br>
            <a:r>
              <a:rPr lang="en-US" baseline="0" dirty="0" smtClean="0">
                <a:hlinkClick r:id="rId7"/>
              </a:rPr>
              <a:t>evangelos</a:t>
            </a:r>
            <a:r>
              <a:rPr lang="en-US" dirty="0" smtClean="0">
                <a:hlinkClick r:id="rId7"/>
              </a:rPr>
              <a:t>.barmpas</a:t>
            </a:r>
            <a:r>
              <a:rPr lang="en-US" baseline="0" dirty="0" smtClean="0">
                <a:hlinkClick r:id="rId7"/>
              </a:rPr>
              <a:t>@lhsystems.com</a:t>
            </a:r>
            <a:endParaRPr lang="en-US" baseline="0" dirty="0" smtClean="0"/>
          </a:p>
          <a:p>
            <a:r>
              <a:rPr lang="en-US" dirty="0" smtClean="0">
                <a:hlinkClick r:id="rId8"/>
              </a:rPr>
              <a:t>https://github.com/vag1830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37500" b="60"/>
          <a:stretch/>
        </p:blipFill>
        <p:spPr>
          <a:xfrm>
            <a:off x="1574678" y="1130482"/>
            <a:ext cx="1440000" cy="2159999"/>
          </a:xfrm>
        </p:spPr>
      </p:pic>
      <p:sp>
        <p:nvSpPr>
          <p:cNvPr id="3" name="Datumsplatzhalt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/>
              <a:t>Sept 01, 2022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baseline="0"/>
              <a:t>Page </a:t>
            </a:r>
            <a:fld id="{67242389-55B8-40B0-97B3-D8452A5F367E}" type="slidenum">
              <a:rPr smtClean="0"/>
              <a:pPr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3374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423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287337" y="612777"/>
            <a:ext cx="8497887" cy="3578223"/>
          </a:xfrm>
        </p:spPr>
        <p:txBody>
          <a:bodyPr/>
          <a:lstStyle/>
          <a:p>
            <a:pPr algn="ctr"/>
            <a:r>
              <a:rPr lang="en-US" baseline="0" noProof="0" dirty="0" smtClean="0"/>
              <a:t>Questions</a:t>
            </a:r>
          </a:p>
          <a:p>
            <a:pPr algn="ctr"/>
            <a:r>
              <a:rPr lang="en-US" sz="15000" baseline="0" noProof="0" dirty="0" smtClean="0">
                <a:solidFill>
                  <a:srgbClr val="FFAD00"/>
                </a:solidFill>
              </a:rPr>
              <a:t>?</a:t>
            </a:r>
            <a:endParaRPr lang="en-US" sz="15000" baseline="0" noProof="0" dirty="0">
              <a:solidFill>
                <a:srgbClr val="FFAD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278923" cy="92333"/>
          </a:xfrm>
        </p:spPr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27</a:t>
            </a:fld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/>
              <a:t>Sept 01, 2022</a:t>
            </a:r>
          </a:p>
        </p:txBody>
      </p:sp>
    </p:spTree>
    <p:extLst>
      <p:ext uri="{BB962C8B-B14F-4D97-AF65-F5344CB8AC3E}">
        <p14:creationId xmlns:p14="http://schemas.microsoft.com/office/powerpoint/2010/main" val="236630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5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630" name="think-cell Folie" r:id="rId6" imgW="360" imgH="360" progId="TCLayout.ActiveDocument.1">
                  <p:embed/>
                </p:oleObj>
              </mc:Choice>
              <mc:Fallback>
                <p:oleObj name="think-cell Folie" r:id="rId6" imgW="360" imgH="36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>
          <a:xfrm>
            <a:off x="-2826" y="1115496"/>
            <a:ext cx="7493701" cy="3826460"/>
          </a:xfrm>
          <a:solidFill>
            <a:schemeClr val="bg1"/>
          </a:solidFill>
        </p:spPr>
        <p:txBody>
          <a:bodyPr vert="horz" lIns="360000" tIns="180000" rIns="0" bIns="0" rtlCol="0" anchor="ctr">
            <a:noAutofit/>
          </a:bodyPr>
          <a:lstStyle/>
          <a:p>
            <a:r>
              <a:rPr lang="de-DE" sz="1800" dirty="0">
                <a:solidFill>
                  <a:srgbClr val="05164D"/>
                </a:solidFill>
              </a:rPr>
              <a:t>Housekeeping Topics</a:t>
            </a:r>
          </a:p>
          <a:p>
            <a:endParaRPr lang="de-DE" sz="1800" dirty="0">
              <a:solidFill>
                <a:srgbClr val="05164D"/>
              </a:solidFill>
            </a:endParaRPr>
          </a:p>
          <a:p>
            <a:pPr>
              <a:spcBef>
                <a:spcPts val="600"/>
              </a:spcBef>
            </a:pPr>
            <a:r>
              <a:rPr lang="de-DE" sz="1800" dirty="0">
                <a:solidFill>
                  <a:srgbClr val="05164D"/>
                </a:solidFill>
              </a:rPr>
              <a:t>Recording</a:t>
            </a:r>
            <a:endParaRPr lang="en-US" sz="1800" dirty="0">
              <a:solidFill>
                <a:srgbClr val="05164D"/>
              </a:solidFill>
            </a:endParaRPr>
          </a:p>
          <a:p>
            <a:r>
              <a:rPr lang="de-DE" sz="1800" b="0" dirty="0">
                <a:solidFill>
                  <a:srgbClr val="05164D"/>
                </a:solidFill>
              </a:rPr>
              <a:t>This MS Teams Call </a:t>
            </a:r>
            <a:r>
              <a:rPr lang="de-DE" sz="1800" b="0" dirty="0" err="1">
                <a:solidFill>
                  <a:srgbClr val="05164D"/>
                </a:solidFill>
              </a:rPr>
              <a:t>is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being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recorded</a:t>
            </a:r>
            <a:r>
              <a:rPr lang="de-DE" sz="1800" b="0" dirty="0">
                <a:solidFill>
                  <a:srgbClr val="05164D"/>
                </a:solidFill>
              </a:rPr>
              <a:t>. </a:t>
            </a:r>
            <a:endParaRPr lang="en-US" sz="1800" b="0" dirty="0">
              <a:solidFill>
                <a:srgbClr val="05164D"/>
              </a:solidFill>
            </a:endParaRPr>
          </a:p>
          <a:p>
            <a:r>
              <a:rPr lang="de-DE" sz="1800" b="0" dirty="0">
                <a:solidFill>
                  <a:srgbClr val="05164D"/>
                </a:solidFill>
              </a:rPr>
              <a:t>Recording will </a:t>
            </a:r>
            <a:r>
              <a:rPr lang="de-DE" sz="1800" b="0" dirty="0" err="1">
                <a:solidFill>
                  <a:srgbClr val="05164D"/>
                </a:solidFill>
              </a:rPr>
              <a:t>be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shared</a:t>
            </a:r>
            <a:r>
              <a:rPr lang="de-DE" sz="1800" b="0" dirty="0">
                <a:solidFill>
                  <a:srgbClr val="05164D"/>
                </a:solidFill>
              </a:rPr>
              <a:t> on </a:t>
            </a:r>
            <a:r>
              <a:rPr lang="de-DE" sz="1800" b="0" dirty="0" err="1">
                <a:solidFill>
                  <a:srgbClr val="05164D"/>
                </a:solidFill>
              </a:rPr>
              <a:t>internally</a:t>
            </a:r>
            <a:r>
              <a:rPr lang="de-DE" sz="1800" b="0" dirty="0">
                <a:solidFill>
                  <a:srgbClr val="05164D"/>
                </a:solidFill>
              </a:rPr>
              <a:t> after </a:t>
            </a:r>
            <a:r>
              <a:rPr lang="de-DE" sz="1800" b="0" dirty="0" err="1">
                <a:solidFill>
                  <a:srgbClr val="05164D"/>
                </a:solidFill>
              </a:rPr>
              <a:t>the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conference</a:t>
            </a:r>
            <a:r>
              <a:rPr lang="de-DE" sz="1800" b="0" dirty="0">
                <a:solidFill>
                  <a:srgbClr val="05164D"/>
                </a:solidFill>
              </a:rPr>
              <a:t>.</a:t>
            </a:r>
            <a:endParaRPr lang="en-US" sz="1800" b="0" dirty="0">
              <a:solidFill>
                <a:srgbClr val="05164D"/>
              </a:solidFill>
            </a:endParaRPr>
          </a:p>
          <a:p>
            <a:endParaRPr lang="de-DE" sz="1800" dirty="0">
              <a:solidFill>
                <a:srgbClr val="05164D"/>
              </a:solidFill>
            </a:endParaRPr>
          </a:p>
          <a:p>
            <a:r>
              <a:rPr lang="de-DE" sz="1800" dirty="0">
                <a:solidFill>
                  <a:srgbClr val="05164D"/>
                </a:solidFill>
              </a:rPr>
              <a:t>Audio</a:t>
            </a:r>
            <a:endParaRPr lang="en-US" sz="1800" dirty="0">
              <a:solidFill>
                <a:srgbClr val="05164D"/>
              </a:solidFill>
            </a:endParaRPr>
          </a:p>
          <a:p>
            <a:r>
              <a:rPr lang="de-DE" sz="1800" b="0" dirty="0" err="1">
                <a:solidFill>
                  <a:srgbClr val="05164D"/>
                </a:solidFill>
              </a:rPr>
              <a:t>Participants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are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muted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by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default</a:t>
            </a:r>
            <a:r>
              <a:rPr lang="de-DE" sz="1800" b="0" dirty="0">
                <a:solidFill>
                  <a:srgbClr val="05164D"/>
                </a:solidFill>
              </a:rPr>
              <a:t>, </a:t>
            </a:r>
            <a:r>
              <a:rPr lang="de-DE" sz="1800" b="0" dirty="0" err="1">
                <a:solidFill>
                  <a:srgbClr val="05164D"/>
                </a:solidFill>
              </a:rPr>
              <a:t>you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are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invited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to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post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your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questions</a:t>
            </a:r>
            <a:r>
              <a:rPr lang="de-DE" sz="1800" b="0" dirty="0">
                <a:solidFill>
                  <a:srgbClr val="05164D"/>
                </a:solidFill>
              </a:rPr>
              <a:t> in </a:t>
            </a:r>
            <a:r>
              <a:rPr lang="de-DE" sz="1800" b="0" dirty="0" err="1">
                <a:solidFill>
                  <a:srgbClr val="05164D"/>
                </a:solidFill>
              </a:rPr>
              <a:t>the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chat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window</a:t>
            </a:r>
            <a:r>
              <a:rPr lang="de-DE" sz="1800" b="0" dirty="0">
                <a:solidFill>
                  <a:srgbClr val="05164D"/>
                </a:solidFill>
              </a:rPr>
              <a:t>.</a:t>
            </a:r>
            <a:endParaRPr lang="en-US" sz="1800" b="0">
              <a:solidFill>
                <a:srgbClr val="05164D"/>
              </a:solidFill>
            </a:endParaRPr>
          </a:p>
          <a:p>
            <a:endParaRPr lang="de-DE" sz="1800" dirty="0">
              <a:solidFill>
                <a:srgbClr val="05164D"/>
              </a:solidFill>
            </a:endParaRPr>
          </a:p>
          <a:p>
            <a:r>
              <a:rPr lang="de-DE" sz="1800" dirty="0">
                <a:solidFill>
                  <a:srgbClr val="05164D"/>
                </a:solidFill>
              </a:rPr>
              <a:t>Q&amp;A</a:t>
            </a:r>
            <a:endParaRPr lang="en-US" sz="1800" dirty="0">
              <a:solidFill>
                <a:srgbClr val="05164D"/>
              </a:solidFill>
            </a:endParaRPr>
          </a:p>
          <a:p>
            <a:r>
              <a:rPr lang="de-DE" sz="1800" b="0" dirty="0" err="1">
                <a:solidFill>
                  <a:srgbClr val="05164D"/>
                </a:solidFill>
              </a:rPr>
              <a:t>You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can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post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your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questions</a:t>
            </a:r>
            <a:r>
              <a:rPr lang="de-DE" sz="1800" b="0" dirty="0">
                <a:solidFill>
                  <a:srgbClr val="05164D"/>
                </a:solidFill>
              </a:rPr>
              <a:t> in </a:t>
            </a:r>
            <a:r>
              <a:rPr lang="de-DE" sz="1800" b="0" dirty="0" err="1">
                <a:solidFill>
                  <a:srgbClr val="05164D"/>
                </a:solidFill>
              </a:rPr>
              <a:t>the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chat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window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or</a:t>
            </a:r>
            <a:r>
              <a:rPr lang="de-DE" sz="1800" b="0" dirty="0">
                <a:solidFill>
                  <a:srgbClr val="05164D"/>
                </a:solidFill>
              </a:rPr>
              <a:t> at </a:t>
            </a:r>
            <a:r>
              <a:rPr lang="de-DE" sz="1800" b="0" dirty="0" err="1">
                <a:solidFill>
                  <a:srgbClr val="05164D"/>
                </a:solidFill>
              </a:rPr>
              <a:t>the</a:t>
            </a:r>
            <a:r>
              <a:rPr lang="de-DE" sz="1800" b="0" dirty="0">
                <a:solidFill>
                  <a:srgbClr val="05164D"/>
                </a:solidFill>
              </a:rPr>
              <a:t> end </a:t>
            </a:r>
            <a:r>
              <a:rPr lang="de-DE" sz="1800" b="0" dirty="0" err="1">
                <a:solidFill>
                  <a:srgbClr val="05164D"/>
                </a:solidFill>
              </a:rPr>
              <a:t>of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  <a:r>
              <a:rPr lang="de-DE" sz="1800" b="0" dirty="0" err="1">
                <a:solidFill>
                  <a:srgbClr val="05164D"/>
                </a:solidFill>
              </a:rPr>
              <a:t>the</a:t>
            </a:r>
            <a:r>
              <a:rPr lang="de-DE" sz="1800" b="0" dirty="0">
                <a:solidFill>
                  <a:srgbClr val="05164D"/>
                </a:solidFill>
              </a:rPr>
              <a:t> </a:t>
            </a:r>
          </a:p>
          <a:p>
            <a:r>
              <a:rPr lang="de-DE" sz="1800" b="0" dirty="0" err="1">
                <a:solidFill>
                  <a:srgbClr val="05164D"/>
                </a:solidFill>
              </a:rPr>
              <a:t>presentation</a:t>
            </a:r>
            <a:r>
              <a:rPr lang="de-DE" sz="1800" b="0" dirty="0">
                <a:solidFill>
                  <a:srgbClr val="05164D"/>
                </a:solidFill>
              </a:rPr>
              <a:t>.</a:t>
            </a:r>
            <a:endParaRPr lang="de-DE" dirty="0"/>
          </a:p>
          <a:p>
            <a:pPr lvl="1"/>
            <a:endParaRPr lang="de-DE" sz="2000" dirty="0">
              <a:solidFill>
                <a:srgbClr val="0516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620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278496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10" name="think-cell Folie" r:id="rId6" imgW="360" imgH="360" progId="TCLayout.ActiveDocument.1">
                  <p:embed/>
                </p:oleObj>
              </mc:Choice>
              <mc:Fallback>
                <p:oleObj name="think-cell Folie" r:id="rId6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Tabel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911240"/>
              </p:ext>
            </p:extLst>
          </p:nvPr>
        </p:nvGraphicFramePr>
        <p:xfrm>
          <a:off x="290513" y="1499841"/>
          <a:ext cx="6336000" cy="226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>
                          <a:solidFill>
                            <a:schemeClr val="tx2"/>
                          </a:solidFill>
                          <a:latin typeface="+mn-lt"/>
                        </a:rPr>
                        <a:t>01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Agile</a:t>
                      </a:r>
                      <a:endParaRPr lang="en-US" sz="1600" b="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aseline="0" dirty="0">
                          <a:solidFill>
                            <a:schemeClr val="tx2"/>
                          </a:solidFill>
                          <a:latin typeface="+mn-lt"/>
                        </a:rPr>
                        <a:t>04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b="0" kern="1200" baseline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Takeaways</a:t>
                      </a:r>
                      <a:endParaRPr lang="en-US" sz="1600" b="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 dirty="0">
                          <a:solidFill>
                            <a:schemeClr val="tx2"/>
                          </a:solidFill>
                          <a:latin typeface="+mn-lt"/>
                        </a:rPr>
                        <a:t>02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Some Theory</a:t>
                      </a:r>
                      <a:endParaRPr lang="en-US" sz="160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 dirty="0">
                          <a:solidFill>
                            <a:schemeClr val="tx2"/>
                          </a:solidFill>
                          <a:latin typeface="+mn-lt"/>
                        </a:rPr>
                        <a:t>05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Questions</a:t>
                      </a:r>
                      <a:endParaRPr lang="en-US" sz="160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r"/>
                      <a:r>
                        <a:rPr lang="en-US" sz="4000" b="1" baseline="0">
                          <a:solidFill>
                            <a:schemeClr val="tx2"/>
                          </a:solidFill>
                          <a:latin typeface="+mn-lt"/>
                        </a:rPr>
                        <a:t>03</a:t>
                      </a: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r>
                        <a:rPr lang="en-US" sz="1600" kern="1200" baseline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Dive into the Code</a:t>
                      </a:r>
                      <a:endParaRPr lang="en-US" sz="160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4000" b="1" baseline="0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 marL="0" marR="0" marT="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8000"/>
                        </a:lnSpc>
                      </a:pPr>
                      <a:endParaRPr lang="en-US" sz="160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0" marT="72000" marB="144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1517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09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r>
              <a:rPr lang="en-US" baseline="0" noProof="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>
          <a:xfrm>
            <a:off x="0" y="1958400"/>
            <a:ext cx="4179201" cy="1841250"/>
          </a:xfrm>
          <a:solidFill>
            <a:schemeClr val="bg1"/>
          </a:solidFill>
        </p:spPr>
        <p:txBody>
          <a:bodyPr vert="horz" lIns="360000" tIns="180000" rIns="0" bIns="0" rtlCol="0" anchor="t">
            <a:noAutofit/>
          </a:bodyPr>
          <a:lstStyle/>
          <a:p>
            <a:pPr lvl="1"/>
            <a:r>
              <a:rPr lang="en-US" dirty="0" smtClean="0">
                <a:solidFill>
                  <a:srgbClr val="05164D"/>
                </a:solidFill>
              </a:rPr>
              <a:t>Agile</a:t>
            </a:r>
            <a:endParaRPr lang="en-US" dirty="0">
              <a:solidFill>
                <a:srgbClr val="0516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2051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</a:t>
            </a:r>
            <a:r>
              <a:rPr lang="en-GB" dirty="0" smtClean="0">
                <a:solidFill>
                  <a:srgbClr val="FFAD00"/>
                </a:solidFill>
              </a:rPr>
              <a:t>Agile</a:t>
            </a:r>
            <a:r>
              <a:rPr lang="en-GB" dirty="0" smtClean="0"/>
              <a:t>?</a:t>
            </a:r>
            <a:endParaRPr lang="de-C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 smtClean="0"/>
              <a:t>Sept 01, 2022</a:t>
            </a:r>
            <a:endParaRPr lang="de-DE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 smtClean="0"/>
              <a:t>LSY Developer Conference</a:t>
            </a:r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67242389-55B8-40B0-97B3-D8452A5F367E}" type="slidenum">
              <a:rPr smtClean="0"/>
              <a:pPr/>
              <a:t>6</a:t>
            </a:fld>
            <a:endParaRPr lang="de-DE"/>
          </a:p>
        </p:txBody>
      </p:sp>
      <p:graphicFrame>
        <p:nvGraphicFramePr>
          <p:cNvPr id="7" name="Tabel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711389"/>
              </p:ext>
            </p:extLst>
          </p:nvPr>
        </p:nvGraphicFramePr>
        <p:xfrm>
          <a:off x="2187333" y="723685"/>
          <a:ext cx="4697895" cy="16724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78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018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00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“Able to move </a:t>
                      </a:r>
                      <a:r>
                        <a:rPr kumimoji="0" lang="en-US" sz="2000" kern="1200" normalizeH="0" baseline="0" noProof="0" dirty="0" smtClean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quickly</a:t>
                      </a:r>
                      <a:r>
                        <a:rPr kumimoji="0" lang="en-US" sz="200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 and </a:t>
                      </a:r>
                      <a:r>
                        <a:rPr kumimoji="0" lang="en-US" sz="2000" kern="1200" normalizeH="0" baseline="0" noProof="0" dirty="0" smtClean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easily</a:t>
                      </a:r>
                      <a:r>
                        <a:rPr kumimoji="0" lang="en-US" sz="200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.”</a:t>
                      </a:r>
                      <a:endParaRPr kumimoji="0" lang="en-US" sz="2000" kern="12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  <a:p>
                      <a:pPr marL="457200" marR="0" lvl="1" indent="0" algn="r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200" b="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Google and several dictionaries</a:t>
                      </a:r>
                      <a:endParaRPr kumimoji="0" lang="en-US" sz="1200" b="0" kern="12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137160" marB="13716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277">
                <a:tc>
                  <a:txBody>
                    <a:bodyPr/>
                    <a:lstStyle/>
                    <a:p>
                      <a:pPr algn="r"/>
                      <a:r>
                        <a:rPr lang="de-DE" sz="6600" baseline="39000" dirty="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6000" b="0" i="0" u="none" strike="noStrike" kern="1200" cap="none" spc="0" normalizeH="0" baseline="3900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612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el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550359"/>
              </p:ext>
            </p:extLst>
          </p:nvPr>
        </p:nvGraphicFramePr>
        <p:xfrm>
          <a:off x="375129" y="1943668"/>
          <a:ext cx="4161151" cy="21301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11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5957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“Agile is an iterative approach to project management and software development that helps teams deliver </a:t>
                      </a: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value to their customers faster</a:t>
                      </a: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 and </a:t>
                      </a: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with fewer headaches</a:t>
                      </a: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.”</a:t>
                      </a:r>
                      <a:endParaRPr kumimoji="0" lang="en-US" sz="1400" kern="12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  <a:p>
                      <a:pPr marL="457200" marR="0" lvl="1" indent="0" algn="r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200" b="0" kern="1200" normalizeH="0" baseline="0" noProof="0" dirty="0" err="1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Atlassian</a:t>
                      </a:r>
                      <a:endParaRPr kumimoji="0" lang="en-US" sz="1200" b="0" kern="12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137160" marB="13716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025">
                <a:tc>
                  <a:txBody>
                    <a:bodyPr/>
                    <a:lstStyle/>
                    <a:p>
                      <a:pPr algn="r"/>
                      <a:r>
                        <a:rPr lang="de-DE" sz="6600" baseline="39000" dirty="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6000" b="0" i="0" u="none" strike="noStrike" kern="1200" cap="none" spc="0" normalizeH="0" baseline="3900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612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el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5586365"/>
              </p:ext>
            </p:extLst>
          </p:nvPr>
        </p:nvGraphicFramePr>
        <p:xfrm>
          <a:off x="4789125" y="2305740"/>
          <a:ext cx="2880000" cy="2531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639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“Agile is the ability to create and </a:t>
                      </a: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respond to change</a:t>
                      </a: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. It is a way of dealing with, and ultimately succeeding in, an uncertain and </a:t>
                      </a: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AD00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turbulent environment.</a:t>
                      </a:r>
                      <a:r>
                        <a:rPr kumimoji="0" lang="en-US" sz="140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”</a:t>
                      </a:r>
                    </a:p>
                    <a:p>
                      <a:pPr marL="457200" marR="0" lvl="1" indent="0" algn="r" defTabSz="914400" rtl="0" eaLnBrk="1" fontAlgn="auto" latinLnBrk="0" hangingPunct="1">
                        <a:lnSpc>
                          <a:spcPct val="98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200" b="0" kern="120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Agile Alliance</a:t>
                      </a:r>
                      <a:endParaRPr kumimoji="0" lang="en-US" sz="1200" b="0" kern="12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137160" marB="13716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1008">
                <a:tc>
                  <a:txBody>
                    <a:bodyPr/>
                    <a:lstStyle/>
                    <a:p>
                      <a:pPr algn="r"/>
                      <a:r>
                        <a:rPr lang="de-DE" sz="6600" baseline="39000" dirty="0">
                          <a:solidFill>
                            <a:schemeClr val="tx2"/>
                          </a:solidFill>
                          <a:latin typeface="Wingdings 3" panose="05040102010807070707" pitchFamily="18" charset="2"/>
                        </a:rPr>
                        <a:t></a:t>
                      </a:r>
                      <a:endParaRPr kumimoji="0" lang="de-DE" sz="6000" b="0" i="0" u="none" strike="noStrike" kern="1200" cap="none" spc="0" normalizeH="0" baseline="3900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61200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9681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33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287337" y="527052"/>
            <a:ext cx="7589837" cy="3806823"/>
          </a:xfrm>
        </p:spPr>
        <p:txBody>
          <a:bodyPr/>
          <a:lstStyle/>
          <a:p>
            <a:r>
              <a:rPr lang="en-US" sz="8000" baseline="0" noProof="0" dirty="0" smtClean="0"/>
              <a:t>Why</a:t>
            </a:r>
            <a:r>
              <a:rPr lang="en-US" sz="8000" noProof="0" dirty="0" smtClean="0"/>
              <a:t> </a:t>
            </a:r>
            <a:r>
              <a:rPr lang="en-US" sz="8000" baseline="0" noProof="0" dirty="0" smtClean="0">
                <a:solidFill>
                  <a:schemeClr val="accent5"/>
                </a:solidFill>
              </a:rPr>
              <a:t>Agile </a:t>
            </a:r>
            <a:r>
              <a:rPr lang="en-US" sz="8000" baseline="0" noProof="0" dirty="0" smtClean="0"/>
              <a:t>Software Architecture?</a:t>
            </a:r>
            <a:endParaRPr lang="en-US" sz="8000" baseline="0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278923" cy="92333"/>
          </a:xfrm>
        </p:spPr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7</a:t>
            </a:fld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/>
              <a:t>Sept 01, 2022</a:t>
            </a:r>
          </a:p>
        </p:txBody>
      </p:sp>
    </p:spTree>
    <p:extLst>
      <p:ext uri="{BB962C8B-B14F-4D97-AF65-F5344CB8AC3E}">
        <p14:creationId xmlns:p14="http://schemas.microsoft.com/office/powerpoint/2010/main" val="1294337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0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2" name="Objekt 1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192089" y="974727"/>
            <a:ext cx="7847012" cy="3140073"/>
          </a:xfrm>
        </p:spPr>
        <p:txBody>
          <a:bodyPr/>
          <a:lstStyle/>
          <a:p>
            <a:r>
              <a:rPr lang="en-US" sz="8000" baseline="0" noProof="0" dirty="0" smtClean="0">
                <a:solidFill>
                  <a:schemeClr val="accent5"/>
                </a:solidFill>
              </a:rPr>
              <a:t>Scrum </a:t>
            </a:r>
            <a:r>
              <a:rPr lang="en-US" sz="8000" dirty="0" smtClean="0"/>
              <a:t>does not mean </a:t>
            </a:r>
            <a:r>
              <a:rPr lang="en-US" sz="8000" dirty="0" smtClean="0">
                <a:solidFill>
                  <a:srgbClr val="FFAD00"/>
                </a:solidFill>
              </a:rPr>
              <a:t>Agile</a:t>
            </a:r>
            <a:r>
              <a:rPr lang="en-US" sz="8000" dirty="0" smtClean="0"/>
              <a:t>.</a:t>
            </a:r>
            <a:endParaRPr lang="en-US" sz="8000" baseline="0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/>
              <a:t>LSY Developer Conference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287338" y="4885671"/>
            <a:ext cx="278923" cy="92333"/>
          </a:xfrm>
        </p:spPr>
        <p:txBody>
          <a:bodyPr/>
          <a:lstStyle/>
          <a:p>
            <a:r>
              <a:rPr lang="en-US" baseline="0" noProof="0"/>
              <a:t>Page </a:t>
            </a:r>
            <a:fld id="{67242389-55B8-40B0-97B3-D8452A5F367E}" type="slidenum">
              <a:pPr/>
              <a:t>8</a:t>
            </a:fld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/>
              <a:t>Sept 01, 2022</a:t>
            </a:r>
          </a:p>
        </p:txBody>
      </p:sp>
    </p:spTree>
    <p:extLst>
      <p:ext uri="{BB962C8B-B14F-4D97-AF65-F5344CB8AC3E}">
        <p14:creationId xmlns:p14="http://schemas.microsoft.com/office/powerpoint/2010/main" val="3934364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642739" y="872795"/>
            <a:ext cx="5121179" cy="3061029"/>
          </a:xfrm>
        </p:spPr>
        <p:txBody>
          <a:bodyPr/>
          <a:lstStyle/>
          <a:p>
            <a:r>
              <a:rPr lang="en-US" sz="4800" dirty="0" smtClean="0"/>
              <a:t>What is it ?</a:t>
            </a:r>
          </a:p>
          <a:p>
            <a:endParaRPr lang="en-US" sz="2000" dirty="0" smtClean="0"/>
          </a:p>
          <a:p>
            <a:r>
              <a:rPr lang="en-US" sz="2000" dirty="0" smtClean="0"/>
              <a:t>Application is the </a:t>
            </a:r>
            <a:r>
              <a:rPr lang="en-US" sz="2000" dirty="0" smtClean="0">
                <a:solidFill>
                  <a:srgbClr val="FFAD00"/>
                </a:solidFill>
              </a:rPr>
              <a:t>collection of objects </a:t>
            </a:r>
            <a:r>
              <a:rPr lang="en-US" sz="2000" dirty="0" smtClean="0"/>
              <a:t>in the code and the </a:t>
            </a:r>
            <a:r>
              <a:rPr lang="en-US" sz="2000" dirty="0" smtClean="0">
                <a:solidFill>
                  <a:srgbClr val="FFAD00"/>
                </a:solidFill>
              </a:rPr>
              <a:t>business rules </a:t>
            </a:r>
            <a:r>
              <a:rPr lang="en-US" sz="2000" dirty="0" smtClean="0"/>
              <a:t>that apply to them.</a:t>
            </a:r>
            <a:endParaRPr lang="de-CH" sz="20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noProof="0" smtClean="0"/>
              <a:t>Sept 01, 2022</a:t>
            </a:r>
            <a:endParaRPr lang="de-DE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aseline="0" smtClean="0"/>
              <a:t>LSY Developer Conference</a:t>
            </a:r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67242389-55B8-40B0-97B3-D8452A5F367E}" type="slidenum">
              <a:rPr smtClean="0"/>
              <a:pPr/>
              <a:t>9</a:t>
            </a:fld>
            <a:endParaRPr lang="de-DE"/>
          </a:p>
        </p:txBody>
      </p:sp>
      <p:grpSp>
        <p:nvGrpSpPr>
          <p:cNvPr id="6" name="Gruppieren 19"/>
          <p:cNvGrpSpPr/>
          <p:nvPr/>
        </p:nvGrpSpPr>
        <p:grpSpPr>
          <a:xfrm>
            <a:off x="231267" y="769417"/>
            <a:ext cx="3308095" cy="3308095"/>
            <a:chOff x="6841225" y="3395538"/>
            <a:chExt cx="1728000" cy="1728000"/>
          </a:xfrm>
        </p:grpSpPr>
        <p:sp>
          <p:nvSpPr>
            <p:cNvPr id="7" name="Ellipse 20"/>
            <p:cNvSpPr>
              <a:spLocks noChangeAspect="1"/>
            </p:cNvSpPr>
            <p:nvPr userDrawn="1"/>
          </p:nvSpPr>
          <p:spPr>
            <a:xfrm>
              <a:off x="6895225" y="3449538"/>
              <a:ext cx="1620000" cy="1620000"/>
            </a:xfrm>
            <a:prstGeom prst="ellipse">
              <a:avLst/>
            </a:prstGeom>
            <a:solidFill>
              <a:schemeClr val="accent5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72000" rIns="72000" bIns="7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l">
                <a:spcBef>
                  <a:spcPts val="600"/>
                </a:spcBef>
                <a:buSzPct val="90000"/>
                <a:buFont typeface="Wingdings" panose="05000000000000000000" pitchFamily="2" charset="2"/>
                <a:buChar char="§"/>
              </a:pP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8" name="Textplatzhalter 8"/>
            <p:cNvSpPr txBox="1">
              <a:spLocks noChangeAspect="1"/>
            </p:cNvSpPr>
            <p:nvPr/>
          </p:nvSpPr>
          <p:spPr>
            <a:xfrm>
              <a:off x="6841225" y="3395538"/>
              <a:ext cx="1728000" cy="1728000"/>
            </a:xfrm>
            <a:prstGeom prst="ellipse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b="1" kern="1200">
                  <a:solidFill>
                    <a:schemeClr val="tx2"/>
                  </a:solidFill>
                  <a:latin typeface="+mj-lt"/>
                  <a:ea typeface="+mn-ea"/>
                  <a:cs typeface="+mn-cs"/>
                </a:defRPr>
              </a:lvl1pPr>
              <a:lvl2pPr marL="0" indent="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SzPct val="90000"/>
                <a:buFont typeface="Wingdings" panose="05000000000000000000" pitchFamily="2" charset="2"/>
                <a:buNone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44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288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432000" indent="-144000" algn="l" defTabSz="914400" rtl="0" eaLnBrk="1" latinLnBrk="0" hangingPunct="1">
                <a:lnSpc>
                  <a:spcPct val="98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>
                    <a:lumMod val="75000"/>
                  </a:schemeClr>
                </a:buClr>
                <a:buSzPct val="90000"/>
                <a:buFont typeface="Arial" panose="020B0604020202020204" pitchFamily="34" charset="0"/>
                <a:buChar char="•"/>
                <a:defRPr sz="1400" kern="1200">
                  <a:solidFill>
                    <a:schemeClr val="accent3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en-US" sz="3600" baseline="0" dirty="0" smtClean="0">
                  <a:solidFill>
                    <a:schemeClr val="bg1"/>
                  </a:solidFill>
                  <a:latin typeface="+mn-lt"/>
                </a:rPr>
                <a:t>Application</a:t>
              </a:r>
              <a:endParaRPr lang="en-US" sz="1300" baseline="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0734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um_EUYuQweLFOoq1s9ALQ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Ym0bQn3R_SXUY6ZszDO0w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Ym0bQn3R_SXUY6ZszDO0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Lufthansa Systems Template 16 : 9">
  <a:themeElements>
    <a:clrScheme name="LHG Design Colors">
      <a:dk1>
        <a:srgbClr val="333333"/>
      </a:dk1>
      <a:lt1>
        <a:srgbClr val="FFFFFF"/>
      </a:lt1>
      <a:dk2>
        <a:srgbClr val="05164D"/>
      </a:dk2>
      <a:lt2>
        <a:srgbClr val="E6E6E6"/>
      </a:lt2>
      <a:accent1>
        <a:srgbClr val="999999"/>
      </a:accent1>
      <a:accent2>
        <a:srgbClr val="CCCCCC"/>
      </a:accent2>
      <a:accent3>
        <a:srgbClr val="666666"/>
      </a:accent3>
      <a:accent4>
        <a:srgbClr val="787878"/>
      </a:accent4>
      <a:accent5>
        <a:srgbClr val="FFAD00"/>
      </a:accent5>
      <a:accent6>
        <a:srgbClr val="05164D"/>
      </a:accent6>
      <a:hlink>
        <a:srgbClr val="666666"/>
      </a:hlink>
      <a:folHlink>
        <a:srgbClr val="CCCCCC"/>
      </a:folHlink>
    </a:clrScheme>
    <a:fontScheme name="Lufthansa Office">
      <a:majorFont>
        <a:latin typeface="Lufthansa Office Head"/>
        <a:ea typeface=""/>
        <a:cs typeface=""/>
      </a:majorFont>
      <a:minorFont>
        <a:latin typeface="Lufthansa Office T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accent2"/>
          </a:solidFill>
        </a:ln>
      </a:spPr>
      <a:bodyPr rot="0" spcFirstLastPara="0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marL="171450" indent="-171450" algn="l">
          <a:spcBef>
            <a:spcPts val="600"/>
          </a:spcBef>
          <a:buSzPct val="90000"/>
          <a:buFont typeface="Wingdings" panose="05000000000000000000" pitchFamily="2" charset="2"/>
          <a:buChar char="§"/>
          <a:defRPr sz="12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marL="171450" indent="-171450">
          <a:spcBef>
            <a:spcPts val="600"/>
          </a:spcBef>
          <a:buSzPct val="90000"/>
          <a:buFont typeface="Wingdings" panose="05000000000000000000" pitchFamily="2" charset="2"/>
          <a:buChar char="§"/>
          <a:defRPr sz="1200" dirty="0" err="1" smtClean="0"/>
        </a:defPPr>
      </a:lstStyle>
    </a:txDef>
  </a:objectDefaults>
  <a:extraClrSchemeLst/>
  <a:custClrLst>
    <a:custClr name="OS Red">
      <a:srgbClr val="D81E05"/>
    </a:custClr>
    <a:custClr name="OS Gray">
      <a:srgbClr val="333333"/>
    </a:custClr>
    <a:custClr name="LH Blue">
      <a:srgbClr val="05164D"/>
    </a:custClr>
    <a:custClr name="LH Yellow">
      <a:srgbClr val="FFAD00"/>
    </a:custClr>
    <a:custClr name="LX Red">
      <a:srgbClr val="CC0000"/>
    </a:custClr>
    <a:custClr name="LX Warm Gray 2 (60%)">
      <a:srgbClr val="EBE8DF"/>
    </a:custClr>
    <a:custClr name="SN Red">
      <a:srgbClr val="E33417"/>
    </a:custClr>
    <a:custClr name="SN Blue">
      <a:srgbClr val="002C69"/>
    </a:custClr>
    <a:custClr name="EW Dark Burgundy">
      <a:srgbClr val="871C54"/>
    </a:custClr>
    <a:custClr name="EW Light Sky Blue">
      <a:srgbClr val="6BCCE0"/>
    </a:custClr>
    <a:custClr name="IATA Economy Class Green">
      <a:srgbClr val="408236"/>
    </a:custClr>
    <a:custClr name="IATA Business Class Blue">
      <a:srgbClr val="264F87"/>
    </a:custClr>
  </a:custClrLst>
</a:theme>
</file>

<file path=ppt/theme/theme2.xml><?xml version="1.0" encoding="utf-8"?>
<a:theme xmlns:a="http://schemas.openxmlformats.org/drawingml/2006/main" name="Larissa">
  <a:themeElements>
    <a:clrScheme name="LHG Design Colors">
      <a:dk1>
        <a:srgbClr val="333333"/>
      </a:dk1>
      <a:lt1>
        <a:srgbClr val="FFFFFF"/>
      </a:lt1>
      <a:dk2>
        <a:srgbClr val="05164D"/>
      </a:dk2>
      <a:lt2>
        <a:srgbClr val="D2D2D2"/>
      </a:lt2>
      <a:accent1>
        <a:srgbClr val="9B9B9B"/>
      </a:accent1>
      <a:accent2>
        <a:srgbClr val="D2D2D2"/>
      </a:accent2>
      <a:accent3>
        <a:srgbClr val="5A5A5A"/>
      </a:accent3>
      <a:accent4>
        <a:srgbClr val="787878"/>
      </a:accent4>
      <a:accent5>
        <a:srgbClr val="FFAD00"/>
      </a:accent5>
      <a:accent6>
        <a:srgbClr val="05164D"/>
      </a:accent6>
      <a:hlink>
        <a:srgbClr val="5A5A5A"/>
      </a:hlink>
      <a:folHlink>
        <a:srgbClr val="D2D2D2"/>
      </a:folHlink>
    </a:clrScheme>
    <a:fontScheme name="Lufthansa Office">
      <a:majorFont>
        <a:latin typeface="Lufthansa Office Head"/>
        <a:ea typeface=""/>
        <a:cs typeface=""/>
      </a:majorFont>
      <a:minorFont>
        <a:latin typeface="Lufthansa Office Tex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11EDACB0142D49BF8A5BE4A419AFA3" ma:contentTypeVersion="4" ma:contentTypeDescription="Create a new document." ma:contentTypeScope="" ma:versionID="86fb05fd6e0bb0c57b9bd09c382e3acb">
  <xsd:schema xmlns:xsd="http://www.w3.org/2001/XMLSchema" xmlns:xs="http://www.w3.org/2001/XMLSchema" xmlns:p="http://schemas.microsoft.com/office/2006/metadata/properties" xmlns:ns2="330bdd64-2cd7-4742-b7a5-c2d8fa312a38" targetNamespace="http://schemas.microsoft.com/office/2006/metadata/properties" ma:root="true" ma:fieldsID="780021a8138e1da9ab3e73fc28ed5b30" ns2:_="">
    <xsd:import namespace="330bdd64-2cd7-4742-b7a5-c2d8fa312a3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0bdd64-2cd7-4742-b7a5-c2d8fa312a3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724530-E925-4DD3-9BC1-88FCD3735F6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EA8799-28BD-47E2-8819-4BD7D31D2903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330bdd64-2cd7-4742-b7a5-c2d8fa312a38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218C2C3-24EE-409F-983E-677EDE0535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0bdd64-2cd7-4742-b7a5-c2d8fa312a3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900</Words>
  <Application>Microsoft Office PowerPoint</Application>
  <PresentationFormat>On-screen Show (16:9)</PresentationFormat>
  <Paragraphs>216</Paragraphs>
  <Slides>27</Slides>
  <Notes>22</Notes>
  <HiddenSlides>1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Wingdings 3</vt:lpstr>
      <vt:lpstr>Arial</vt:lpstr>
      <vt:lpstr>Wingdings</vt:lpstr>
      <vt:lpstr>Lufthansa Office Text</vt:lpstr>
      <vt:lpstr>Lufthansa Office Head</vt:lpstr>
      <vt:lpstr>Lufthansa Systems Template 16 : 9</vt:lpstr>
      <vt:lpstr>think-cell Folie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Agile?</vt:lpstr>
      <vt:lpstr>PowerPoint Presentation</vt:lpstr>
      <vt:lpstr>PowerPoint Presentation</vt:lpstr>
      <vt:lpstr>PowerPoint Presentation</vt:lpstr>
      <vt:lpstr>Common Misconception</vt:lpstr>
      <vt:lpstr>Productivity by release</vt:lpstr>
      <vt:lpstr>Cost by release</vt:lpstr>
      <vt:lpstr>PowerPoint Presentation</vt:lpstr>
      <vt:lpstr>PowerPoint Presentation</vt:lpstr>
      <vt:lpstr>Clean Architecture</vt:lpstr>
      <vt:lpstr>Hexagonal Architecture</vt:lpstr>
      <vt:lpstr>Ports &amp; Adapters </vt:lpstr>
      <vt:lpstr>SOLID</vt:lpstr>
      <vt:lpstr>PowerPoint Presentation</vt:lpstr>
      <vt:lpstr>PowerPoint Presentation</vt:lpstr>
      <vt:lpstr>PowerPoint Presentation</vt:lpstr>
      <vt:lpstr>Quote</vt:lpstr>
      <vt:lpstr>Conclusion</vt:lpstr>
      <vt:lpstr>PowerPoint Presentation</vt:lpstr>
      <vt:lpstr>References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DEBD</dc:creator>
  <cp:keywords/>
  <dc:description/>
  <cp:lastModifiedBy>EvangelosBarmpas</cp:lastModifiedBy>
  <cp:revision>231</cp:revision>
  <dcterms:created xsi:type="dcterms:W3CDTF">2018-01-31T08:58:58Z</dcterms:created>
  <dcterms:modified xsi:type="dcterms:W3CDTF">2022-08-30T12:44:36Z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d1c7476-f302-47ca-97a0-972f32671471_Enabled">
    <vt:lpwstr>true</vt:lpwstr>
  </property>
  <property fmtid="{D5CDD505-2E9C-101B-9397-08002B2CF9AE}" pid="3" name="MSIP_Label_2d1c7476-f302-47ca-97a0-972f32671471_SetDate">
    <vt:lpwstr>2022-07-04T11:53:54Z</vt:lpwstr>
  </property>
  <property fmtid="{D5CDD505-2E9C-101B-9397-08002B2CF9AE}" pid="4" name="MSIP_Label_2d1c7476-f302-47ca-97a0-972f32671471_Method">
    <vt:lpwstr>Standard</vt:lpwstr>
  </property>
  <property fmtid="{D5CDD505-2E9C-101B-9397-08002B2CF9AE}" pid="5" name="MSIP_Label_2d1c7476-f302-47ca-97a0-972f32671471_Name">
    <vt:lpwstr>Internal</vt:lpwstr>
  </property>
  <property fmtid="{D5CDD505-2E9C-101B-9397-08002B2CF9AE}" pid="6" name="MSIP_Label_2d1c7476-f302-47ca-97a0-972f32671471_SiteId">
    <vt:lpwstr>72e15514-5be9-46a8-8b0b-af9b1b77b3b8</vt:lpwstr>
  </property>
  <property fmtid="{D5CDD505-2E9C-101B-9397-08002B2CF9AE}" pid="7" name="MSIP_Label_2d1c7476-f302-47ca-97a0-972f32671471_ActionId">
    <vt:lpwstr>fd6e05d6-242d-4c9b-b766-58766d84138f</vt:lpwstr>
  </property>
  <property fmtid="{D5CDD505-2E9C-101B-9397-08002B2CF9AE}" pid="8" name="MSIP_Label_2d1c7476-f302-47ca-97a0-972f32671471_ContentBits">
    <vt:lpwstr>0</vt:lpwstr>
  </property>
  <property fmtid="{D5CDD505-2E9C-101B-9397-08002B2CF9AE}" pid="9" name="ContentTypeId">
    <vt:lpwstr>0x010100B811EDACB0142D49BF8A5BE4A419AFA3</vt:lpwstr>
  </property>
</Properties>
</file>

<file path=docProps/thumbnail.jpeg>
</file>